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66.jpg" ContentType="image/pn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2" r:id="rId1"/>
    <p:sldMasterId id="2147484029" r:id="rId2"/>
  </p:sldMasterIdLst>
  <p:notesMasterIdLst>
    <p:notesMasterId r:id="rId67"/>
  </p:notesMasterIdLst>
  <p:handoutMasterIdLst>
    <p:handoutMasterId r:id="rId68"/>
  </p:handoutMasterIdLst>
  <p:sldIdLst>
    <p:sldId id="256" r:id="rId3"/>
    <p:sldId id="257" r:id="rId4"/>
    <p:sldId id="292" r:id="rId5"/>
    <p:sldId id="294" r:id="rId6"/>
    <p:sldId id="296" r:id="rId7"/>
    <p:sldId id="297" r:id="rId8"/>
    <p:sldId id="298" r:id="rId9"/>
    <p:sldId id="276" r:id="rId10"/>
    <p:sldId id="278" r:id="rId11"/>
    <p:sldId id="299" r:id="rId12"/>
    <p:sldId id="300" r:id="rId13"/>
    <p:sldId id="277" r:id="rId14"/>
    <p:sldId id="311" r:id="rId15"/>
    <p:sldId id="304" r:id="rId16"/>
    <p:sldId id="284" r:id="rId17"/>
    <p:sldId id="302" r:id="rId18"/>
    <p:sldId id="303" r:id="rId19"/>
    <p:sldId id="323" r:id="rId20"/>
    <p:sldId id="310" r:id="rId21"/>
    <p:sldId id="309" r:id="rId22"/>
    <p:sldId id="268" r:id="rId23"/>
    <p:sldId id="324" r:id="rId24"/>
    <p:sldId id="258" r:id="rId25"/>
    <p:sldId id="259" r:id="rId26"/>
    <p:sldId id="260" r:id="rId27"/>
    <p:sldId id="289" r:id="rId28"/>
    <p:sldId id="280" r:id="rId29"/>
    <p:sldId id="271" r:id="rId30"/>
    <p:sldId id="270" r:id="rId31"/>
    <p:sldId id="272" r:id="rId32"/>
    <p:sldId id="273" r:id="rId33"/>
    <p:sldId id="281" r:id="rId34"/>
    <p:sldId id="279" r:id="rId35"/>
    <p:sldId id="305" r:id="rId36"/>
    <p:sldId id="274" r:id="rId37"/>
    <p:sldId id="306" r:id="rId38"/>
    <p:sldId id="308" r:id="rId39"/>
    <p:sldId id="307" r:id="rId40"/>
    <p:sldId id="291" r:id="rId41"/>
    <p:sldId id="261" r:id="rId42"/>
    <p:sldId id="262" r:id="rId43"/>
    <p:sldId id="269" r:id="rId44"/>
    <p:sldId id="282" r:id="rId45"/>
    <p:sldId id="313" r:id="rId46"/>
    <p:sldId id="314" r:id="rId47"/>
    <p:sldId id="293" r:id="rId48"/>
    <p:sldId id="285" r:id="rId49"/>
    <p:sldId id="267" r:id="rId50"/>
    <p:sldId id="266" r:id="rId51"/>
    <p:sldId id="264" r:id="rId52"/>
    <p:sldId id="265" r:id="rId53"/>
    <p:sldId id="321" r:id="rId54"/>
    <p:sldId id="275" r:id="rId55"/>
    <p:sldId id="325" r:id="rId56"/>
    <p:sldId id="316" r:id="rId57"/>
    <p:sldId id="315" r:id="rId58"/>
    <p:sldId id="317" r:id="rId59"/>
    <p:sldId id="326" r:id="rId60"/>
    <p:sldId id="320" r:id="rId61"/>
    <p:sldId id="327" r:id="rId62"/>
    <p:sldId id="319" r:id="rId63"/>
    <p:sldId id="322" r:id="rId64"/>
    <p:sldId id="318" r:id="rId65"/>
    <p:sldId id="288" r:id="rId66"/>
  </p:sldIdLst>
  <p:sldSz cx="9144000" cy="5143500" type="screen16x9"/>
  <p:notesSz cx="6858000" cy="9144000"/>
  <p:defaultTextStyle>
    <a:defPPr>
      <a:defRPr lang="sv-S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6D87"/>
    <a:srgbClr val="464646"/>
    <a:srgbClr val="FBFCFB"/>
    <a:srgbClr val="F9F9F9"/>
    <a:srgbClr val="0E417D"/>
    <a:srgbClr val="0735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83671" autoAdjust="0"/>
  </p:normalViewPr>
  <p:slideViewPr>
    <p:cSldViewPr snapToObjects="1">
      <p:cViewPr varScale="1">
        <p:scale>
          <a:sx n="74" d="100"/>
          <a:sy n="74" d="100"/>
        </p:scale>
        <p:origin x="1032" y="36"/>
      </p:cViewPr>
      <p:guideLst>
        <p:guide orient="horz" pos="2160"/>
        <p:guide pos="2880"/>
        <p:guide orient="horz" pos="162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EAA707-E916-4359-8D24-99308FE5F77C}"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150"/>
        </a:p>
      </dgm:t>
    </dgm:pt>
    <dgm:pt modelId="{1C83E5DF-B7CF-4060-84E8-88951628BA39}">
      <dgm:prSet phldrT="[Text]"/>
      <dgm:spPr/>
      <dgm:t>
        <a:bodyPr/>
        <a:lstStyle/>
        <a:p>
          <a:r>
            <a:rPr lang="en-150" dirty="0"/>
            <a:t>User research</a:t>
          </a:r>
        </a:p>
      </dgm:t>
    </dgm:pt>
    <dgm:pt modelId="{FA66F7B5-CB45-4DBA-9351-78048138C6E0}" type="parTrans" cxnId="{8C874FD0-13B0-440C-809D-B82A3FD889A6}">
      <dgm:prSet/>
      <dgm:spPr/>
      <dgm:t>
        <a:bodyPr/>
        <a:lstStyle/>
        <a:p>
          <a:endParaRPr lang="en-150"/>
        </a:p>
      </dgm:t>
    </dgm:pt>
    <dgm:pt modelId="{6ACC3D04-5476-4E87-9919-11A663109004}" type="sibTrans" cxnId="{8C874FD0-13B0-440C-809D-B82A3FD889A6}">
      <dgm:prSet/>
      <dgm:spPr/>
      <dgm:t>
        <a:bodyPr/>
        <a:lstStyle/>
        <a:p>
          <a:endParaRPr lang="en-150"/>
        </a:p>
      </dgm:t>
    </dgm:pt>
    <dgm:pt modelId="{98674F92-6F22-4579-8247-7374F4231520}">
      <dgm:prSet phldrT="[Text]"/>
      <dgm:spPr/>
      <dgm:t>
        <a:bodyPr/>
        <a:lstStyle/>
        <a:p>
          <a:r>
            <a:rPr lang="en-150" dirty="0"/>
            <a:t>Prototype</a:t>
          </a:r>
        </a:p>
      </dgm:t>
    </dgm:pt>
    <dgm:pt modelId="{BFDB6A96-2196-4640-A6F6-69008129D02C}" type="parTrans" cxnId="{50D843F9-3168-4CEE-9FB9-A8F844923390}">
      <dgm:prSet/>
      <dgm:spPr/>
      <dgm:t>
        <a:bodyPr/>
        <a:lstStyle/>
        <a:p>
          <a:endParaRPr lang="en-150"/>
        </a:p>
      </dgm:t>
    </dgm:pt>
    <dgm:pt modelId="{CB2C185B-DA90-45CC-80B7-C5DA21084DD2}" type="sibTrans" cxnId="{50D843F9-3168-4CEE-9FB9-A8F844923390}">
      <dgm:prSet/>
      <dgm:spPr/>
      <dgm:t>
        <a:bodyPr/>
        <a:lstStyle/>
        <a:p>
          <a:endParaRPr lang="en-150"/>
        </a:p>
      </dgm:t>
    </dgm:pt>
    <dgm:pt modelId="{45ED0C55-0F5B-4D85-86C2-B5F7CF8E9532}">
      <dgm:prSet phldrT="[Text]"/>
      <dgm:spPr/>
      <dgm:t>
        <a:bodyPr/>
        <a:lstStyle/>
        <a:p>
          <a:r>
            <a:rPr lang="en-150" dirty="0"/>
            <a:t>Evaluate</a:t>
          </a:r>
        </a:p>
      </dgm:t>
    </dgm:pt>
    <dgm:pt modelId="{54F35471-D20C-46BA-B6F3-5AC9EBCF4351}" type="parTrans" cxnId="{34EEFE83-9048-4F23-9973-E3D73A3512EC}">
      <dgm:prSet/>
      <dgm:spPr/>
      <dgm:t>
        <a:bodyPr/>
        <a:lstStyle/>
        <a:p>
          <a:endParaRPr lang="en-150"/>
        </a:p>
      </dgm:t>
    </dgm:pt>
    <dgm:pt modelId="{B5A479C5-D666-4708-9C35-AE54BEC0B69A}" type="sibTrans" cxnId="{34EEFE83-9048-4F23-9973-E3D73A3512EC}">
      <dgm:prSet/>
      <dgm:spPr/>
      <dgm:t>
        <a:bodyPr/>
        <a:lstStyle/>
        <a:p>
          <a:endParaRPr lang="en-150"/>
        </a:p>
      </dgm:t>
    </dgm:pt>
    <dgm:pt modelId="{8C3D327C-8282-416E-96B4-AE9370FB7E3C}" type="pres">
      <dgm:prSet presAssocID="{35EAA707-E916-4359-8D24-99308FE5F77C}" presName="cycle" presStyleCnt="0">
        <dgm:presLayoutVars>
          <dgm:dir/>
          <dgm:resizeHandles val="exact"/>
        </dgm:presLayoutVars>
      </dgm:prSet>
      <dgm:spPr/>
    </dgm:pt>
    <dgm:pt modelId="{FF221457-50D1-4803-A72D-D256862158D0}" type="pres">
      <dgm:prSet presAssocID="{1C83E5DF-B7CF-4060-84E8-88951628BA39}" presName="node" presStyleLbl="node1" presStyleIdx="0" presStyleCnt="3">
        <dgm:presLayoutVars>
          <dgm:bulletEnabled val="1"/>
        </dgm:presLayoutVars>
      </dgm:prSet>
      <dgm:spPr/>
    </dgm:pt>
    <dgm:pt modelId="{55DBED79-F1CD-4900-9E5B-3F8AC4941345}" type="pres">
      <dgm:prSet presAssocID="{6ACC3D04-5476-4E87-9919-11A663109004}" presName="sibTrans" presStyleLbl="sibTrans2D1" presStyleIdx="0" presStyleCnt="3"/>
      <dgm:spPr/>
    </dgm:pt>
    <dgm:pt modelId="{A430A19F-5D03-4EBC-9FFC-74FC1CFFD132}" type="pres">
      <dgm:prSet presAssocID="{6ACC3D04-5476-4E87-9919-11A663109004}" presName="connectorText" presStyleLbl="sibTrans2D1" presStyleIdx="0" presStyleCnt="3"/>
      <dgm:spPr/>
    </dgm:pt>
    <dgm:pt modelId="{9C00CE30-D891-4BF5-951C-7249FD90CA14}" type="pres">
      <dgm:prSet presAssocID="{98674F92-6F22-4579-8247-7374F4231520}" presName="node" presStyleLbl="node1" presStyleIdx="1" presStyleCnt="3">
        <dgm:presLayoutVars>
          <dgm:bulletEnabled val="1"/>
        </dgm:presLayoutVars>
      </dgm:prSet>
      <dgm:spPr/>
    </dgm:pt>
    <dgm:pt modelId="{F1979096-CA32-41B8-AE38-636AEFD10480}" type="pres">
      <dgm:prSet presAssocID="{CB2C185B-DA90-45CC-80B7-C5DA21084DD2}" presName="sibTrans" presStyleLbl="sibTrans2D1" presStyleIdx="1" presStyleCnt="3"/>
      <dgm:spPr/>
    </dgm:pt>
    <dgm:pt modelId="{6D165C6F-3135-4303-8EDE-D22A958B19FC}" type="pres">
      <dgm:prSet presAssocID="{CB2C185B-DA90-45CC-80B7-C5DA21084DD2}" presName="connectorText" presStyleLbl="sibTrans2D1" presStyleIdx="1" presStyleCnt="3"/>
      <dgm:spPr/>
    </dgm:pt>
    <dgm:pt modelId="{49492B77-DFDE-4342-9481-D7FA66C081E2}" type="pres">
      <dgm:prSet presAssocID="{45ED0C55-0F5B-4D85-86C2-B5F7CF8E9532}" presName="node" presStyleLbl="node1" presStyleIdx="2" presStyleCnt="3">
        <dgm:presLayoutVars>
          <dgm:bulletEnabled val="1"/>
        </dgm:presLayoutVars>
      </dgm:prSet>
      <dgm:spPr/>
    </dgm:pt>
    <dgm:pt modelId="{F8541BDC-8729-40C4-A2A0-3C17D35BFDCB}" type="pres">
      <dgm:prSet presAssocID="{B5A479C5-D666-4708-9C35-AE54BEC0B69A}" presName="sibTrans" presStyleLbl="sibTrans2D1" presStyleIdx="2" presStyleCnt="3"/>
      <dgm:spPr/>
    </dgm:pt>
    <dgm:pt modelId="{7EC1C0EC-EB14-4D9C-9808-5ACE26E37ACA}" type="pres">
      <dgm:prSet presAssocID="{B5A479C5-D666-4708-9C35-AE54BEC0B69A}" presName="connectorText" presStyleLbl="sibTrans2D1" presStyleIdx="2" presStyleCnt="3"/>
      <dgm:spPr/>
    </dgm:pt>
  </dgm:ptLst>
  <dgm:cxnLst>
    <dgm:cxn modelId="{1822450F-A0D8-48AF-BAD7-5EDE61654B96}" type="presOf" srcId="{35EAA707-E916-4359-8D24-99308FE5F77C}" destId="{8C3D327C-8282-416E-96B4-AE9370FB7E3C}" srcOrd="0" destOrd="0" presId="urn:microsoft.com/office/officeart/2005/8/layout/cycle2"/>
    <dgm:cxn modelId="{8E00DD13-AFFB-4874-82E9-BD17109D8D1E}" type="presOf" srcId="{B5A479C5-D666-4708-9C35-AE54BEC0B69A}" destId="{F8541BDC-8729-40C4-A2A0-3C17D35BFDCB}" srcOrd="0" destOrd="0" presId="urn:microsoft.com/office/officeart/2005/8/layout/cycle2"/>
    <dgm:cxn modelId="{334A972F-B975-4E37-B733-5AD83039E8B9}" type="presOf" srcId="{B5A479C5-D666-4708-9C35-AE54BEC0B69A}" destId="{7EC1C0EC-EB14-4D9C-9808-5ACE26E37ACA}" srcOrd="1" destOrd="0" presId="urn:microsoft.com/office/officeart/2005/8/layout/cycle2"/>
    <dgm:cxn modelId="{34EEFE83-9048-4F23-9973-E3D73A3512EC}" srcId="{35EAA707-E916-4359-8D24-99308FE5F77C}" destId="{45ED0C55-0F5B-4D85-86C2-B5F7CF8E9532}" srcOrd="2" destOrd="0" parTransId="{54F35471-D20C-46BA-B6F3-5AC9EBCF4351}" sibTransId="{B5A479C5-D666-4708-9C35-AE54BEC0B69A}"/>
    <dgm:cxn modelId="{291D2A85-A68C-4772-BC93-C40A2A4C8F0B}" type="presOf" srcId="{CB2C185B-DA90-45CC-80B7-C5DA21084DD2}" destId="{F1979096-CA32-41B8-AE38-636AEFD10480}" srcOrd="0" destOrd="0" presId="urn:microsoft.com/office/officeart/2005/8/layout/cycle2"/>
    <dgm:cxn modelId="{8AD96091-99DF-4627-A3E2-E08EF336A5DA}" type="presOf" srcId="{1C83E5DF-B7CF-4060-84E8-88951628BA39}" destId="{FF221457-50D1-4803-A72D-D256862158D0}" srcOrd="0" destOrd="0" presId="urn:microsoft.com/office/officeart/2005/8/layout/cycle2"/>
    <dgm:cxn modelId="{8320E394-D20F-49DF-9F3B-648FDC4DCE5B}" type="presOf" srcId="{CB2C185B-DA90-45CC-80B7-C5DA21084DD2}" destId="{6D165C6F-3135-4303-8EDE-D22A958B19FC}" srcOrd="1" destOrd="0" presId="urn:microsoft.com/office/officeart/2005/8/layout/cycle2"/>
    <dgm:cxn modelId="{534A7599-274D-4B61-A7E6-D89D2D492B63}" type="presOf" srcId="{6ACC3D04-5476-4E87-9919-11A663109004}" destId="{A430A19F-5D03-4EBC-9FFC-74FC1CFFD132}" srcOrd="1" destOrd="0" presId="urn:microsoft.com/office/officeart/2005/8/layout/cycle2"/>
    <dgm:cxn modelId="{1888E5B0-3B02-4937-8DC9-A52407F5E50F}" type="presOf" srcId="{45ED0C55-0F5B-4D85-86C2-B5F7CF8E9532}" destId="{49492B77-DFDE-4342-9481-D7FA66C081E2}" srcOrd="0" destOrd="0" presId="urn:microsoft.com/office/officeart/2005/8/layout/cycle2"/>
    <dgm:cxn modelId="{8C874FD0-13B0-440C-809D-B82A3FD889A6}" srcId="{35EAA707-E916-4359-8D24-99308FE5F77C}" destId="{1C83E5DF-B7CF-4060-84E8-88951628BA39}" srcOrd="0" destOrd="0" parTransId="{FA66F7B5-CB45-4DBA-9351-78048138C6E0}" sibTransId="{6ACC3D04-5476-4E87-9919-11A663109004}"/>
    <dgm:cxn modelId="{F64084D8-8B55-4525-BA28-E15F4DB0D3D6}" type="presOf" srcId="{98674F92-6F22-4579-8247-7374F4231520}" destId="{9C00CE30-D891-4BF5-951C-7249FD90CA14}" srcOrd="0" destOrd="0" presId="urn:microsoft.com/office/officeart/2005/8/layout/cycle2"/>
    <dgm:cxn modelId="{45A278F4-B7F0-4AFB-9B85-B8E8A21C2A6E}" type="presOf" srcId="{6ACC3D04-5476-4E87-9919-11A663109004}" destId="{55DBED79-F1CD-4900-9E5B-3F8AC4941345}" srcOrd="0" destOrd="0" presId="urn:microsoft.com/office/officeart/2005/8/layout/cycle2"/>
    <dgm:cxn modelId="{50D843F9-3168-4CEE-9FB9-A8F844923390}" srcId="{35EAA707-E916-4359-8D24-99308FE5F77C}" destId="{98674F92-6F22-4579-8247-7374F4231520}" srcOrd="1" destOrd="0" parTransId="{BFDB6A96-2196-4640-A6F6-69008129D02C}" sibTransId="{CB2C185B-DA90-45CC-80B7-C5DA21084DD2}"/>
    <dgm:cxn modelId="{8F301DC4-4BF8-476E-BD3E-40FBFC939F70}" type="presParOf" srcId="{8C3D327C-8282-416E-96B4-AE9370FB7E3C}" destId="{FF221457-50D1-4803-A72D-D256862158D0}" srcOrd="0" destOrd="0" presId="urn:microsoft.com/office/officeart/2005/8/layout/cycle2"/>
    <dgm:cxn modelId="{941FC366-8BC6-44FF-9C47-94475ED9A4D6}" type="presParOf" srcId="{8C3D327C-8282-416E-96B4-AE9370FB7E3C}" destId="{55DBED79-F1CD-4900-9E5B-3F8AC4941345}" srcOrd="1" destOrd="0" presId="urn:microsoft.com/office/officeart/2005/8/layout/cycle2"/>
    <dgm:cxn modelId="{57EC2CC7-9FE3-48D8-A150-F34462607F6F}" type="presParOf" srcId="{55DBED79-F1CD-4900-9E5B-3F8AC4941345}" destId="{A430A19F-5D03-4EBC-9FFC-74FC1CFFD132}" srcOrd="0" destOrd="0" presId="urn:microsoft.com/office/officeart/2005/8/layout/cycle2"/>
    <dgm:cxn modelId="{27013FEA-3D04-47B7-8D85-E289DB07B54D}" type="presParOf" srcId="{8C3D327C-8282-416E-96B4-AE9370FB7E3C}" destId="{9C00CE30-D891-4BF5-951C-7249FD90CA14}" srcOrd="2" destOrd="0" presId="urn:microsoft.com/office/officeart/2005/8/layout/cycle2"/>
    <dgm:cxn modelId="{B07878ED-254A-4685-8602-955BE02C8D36}" type="presParOf" srcId="{8C3D327C-8282-416E-96B4-AE9370FB7E3C}" destId="{F1979096-CA32-41B8-AE38-636AEFD10480}" srcOrd="3" destOrd="0" presId="urn:microsoft.com/office/officeart/2005/8/layout/cycle2"/>
    <dgm:cxn modelId="{16546EB1-C82B-4196-93AA-CB5689C91127}" type="presParOf" srcId="{F1979096-CA32-41B8-AE38-636AEFD10480}" destId="{6D165C6F-3135-4303-8EDE-D22A958B19FC}" srcOrd="0" destOrd="0" presId="urn:microsoft.com/office/officeart/2005/8/layout/cycle2"/>
    <dgm:cxn modelId="{B8B7B644-EB3D-4BA3-9A27-94E091AA35F1}" type="presParOf" srcId="{8C3D327C-8282-416E-96B4-AE9370FB7E3C}" destId="{49492B77-DFDE-4342-9481-D7FA66C081E2}" srcOrd="4" destOrd="0" presId="urn:microsoft.com/office/officeart/2005/8/layout/cycle2"/>
    <dgm:cxn modelId="{D0DFF2EE-C083-439D-B4B3-AC34E79FA109}" type="presParOf" srcId="{8C3D327C-8282-416E-96B4-AE9370FB7E3C}" destId="{F8541BDC-8729-40C4-A2A0-3C17D35BFDCB}" srcOrd="5" destOrd="0" presId="urn:microsoft.com/office/officeart/2005/8/layout/cycle2"/>
    <dgm:cxn modelId="{F468CEA8-7F03-4876-8627-A57374785B85}" type="presParOf" srcId="{F8541BDC-8729-40C4-A2A0-3C17D35BFDCB}" destId="{7EC1C0EC-EB14-4D9C-9808-5ACE26E37AC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21457-50D1-4803-A72D-D256862158D0}">
      <dsp:nvSpPr>
        <dsp:cNvPr id="0" name=""/>
        <dsp:cNvSpPr/>
      </dsp:nvSpPr>
      <dsp:spPr>
        <a:xfrm>
          <a:off x="2565998" y="766"/>
          <a:ext cx="1276740" cy="12767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150" sz="1600" kern="1200" dirty="0"/>
            <a:t>User research</a:t>
          </a:r>
        </a:p>
      </dsp:txBody>
      <dsp:txXfrm>
        <a:off x="2752972" y="187740"/>
        <a:ext cx="902792" cy="902792"/>
      </dsp:txXfrm>
    </dsp:sp>
    <dsp:sp modelId="{55DBED79-F1CD-4900-9E5B-3F8AC4941345}">
      <dsp:nvSpPr>
        <dsp:cNvPr id="0" name=""/>
        <dsp:cNvSpPr/>
      </dsp:nvSpPr>
      <dsp:spPr>
        <a:xfrm rot="3600000">
          <a:off x="3509106" y="1246233"/>
          <a:ext cx="340319" cy="4308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150" sz="1300" kern="1200"/>
        </a:p>
      </dsp:txBody>
      <dsp:txXfrm>
        <a:off x="3534630" y="1288204"/>
        <a:ext cx="238223" cy="258539"/>
      </dsp:txXfrm>
    </dsp:sp>
    <dsp:sp modelId="{9C00CE30-D891-4BF5-951C-7249FD90CA14}">
      <dsp:nvSpPr>
        <dsp:cNvPr id="0" name=""/>
        <dsp:cNvSpPr/>
      </dsp:nvSpPr>
      <dsp:spPr>
        <a:xfrm>
          <a:off x="3525424" y="1662542"/>
          <a:ext cx="1276740" cy="1276740"/>
        </a:xfrm>
        <a:prstGeom prst="ellipse">
          <a:avLst/>
        </a:prstGeom>
        <a:solidFill>
          <a:schemeClr val="accent2">
            <a:hueOff val="4281552"/>
            <a:satOff val="18323"/>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150" sz="1600" kern="1200" dirty="0"/>
            <a:t>Prototype</a:t>
          </a:r>
        </a:p>
      </dsp:txBody>
      <dsp:txXfrm>
        <a:off x="3712398" y="1849516"/>
        <a:ext cx="902792" cy="902792"/>
      </dsp:txXfrm>
    </dsp:sp>
    <dsp:sp modelId="{F1979096-CA32-41B8-AE38-636AEFD10480}">
      <dsp:nvSpPr>
        <dsp:cNvPr id="0" name=""/>
        <dsp:cNvSpPr/>
      </dsp:nvSpPr>
      <dsp:spPr>
        <a:xfrm rot="10800000">
          <a:off x="3043840" y="2085462"/>
          <a:ext cx="340319" cy="430899"/>
        </a:xfrm>
        <a:prstGeom prst="rightArrow">
          <a:avLst>
            <a:gd name="adj1" fmla="val 60000"/>
            <a:gd name="adj2" fmla="val 50000"/>
          </a:avLst>
        </a:prstGeom>
        <a:solidFill>
          <a:schemeClr val="accent2">
            <a:hueOff val="4281552"/>
            <a:satOff val="18323"/>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150" sz="1300" kern="1200"/>
        </a:p>
      </dsp:txBody>
      <dsp:txXfrm rot="10800000">
        <a:off x="3145936" y="2171642"/>
        <a:ext cx="238223" cy="258539"/>
      </dsp:txXfrm>
    </dsp:sp>
    <dsp:sp modelId="{49492B77-DFDE-4342-9481-D7FA66C081E2}">
      <dsp:nvSpPr>
        <dsp:cNvPr id="0" name=""/>
        <dsp:cNvSpPr/>
      </dsp:nvSpPr>
      <dsp:spPr>
        <a:xfrm>
          <a:off x="1606571" y="1662542"/>
          <a:ext cx="1276740" cy="1276740"/>
        </a:xfrm>
        <a:prstGeom prst="ellipse">
          <a:avLst/>
        </a:prstGeom>
        <a:solidFill>
          <a:schemeClr val="accent2">
            <a:hueOff val="8563103"/>
            <a:satOff val="36645"/>
            <a:lumOff val="-1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150" sz="1600" kern="1200" dirty="0"/>
            <a:t>Evaluate</a:t>
          </a:r>
        </a:p>
      </dsp:txBody>
      <dsp:txXfrm>
        <a:off x="1793545" y="1849516"/>
        <a:ext cx="902792" cy="902792"/>
      </dsp:txXfrm>
    </dsp:sp>
    <dsp:sp modelId="{F8541BDC-8729-40C4-A2A0-3C17D35BFDCB}">
      <dsp:nvSpPr>
        <dsp:cNvPr id="0" name=""/>
        <dsp:cNvSpPr/>
      </dsp:nvSpPr>
      <dsp:spPr>
        <a:xfrm rot="18000000">
          <a:off x="2549679" y="1262916"/>
          <a:ext cx="340319" cy="430899"/>
        </a:xfrm>
        <a:prstGeom prst="rightArrow">
          <a:avLst>
            <a:gd name="adj1" fmla="val 60000"/>
            <a:gd name="adj2" fmla="val 50000"/>
          </a:avLst>
        </a:prstGeom>
        <a:solidFill>
          <a:schemeClr val="accent2">
            <a:hueOff val="8563103"/>
            <a:satOff val="36645"/>
            <a:lumOff val="-196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150" sz="1300" kern="1200"/>
        </a:p>
      </dsp:txBody>
      <dsp:txXfrm>
        <a:off x="2575203" y="1393305"/>
        <a:ext cx="238223" cy="25853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58F1B7-9674-7B4B-B65F-D26117F5FD28}" type="datetimeFigureOut">
              <a:rPr lang="sv-SE" smtClean="0"/>
              <a:t>2022-03-08</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EA4B55-9A99-4440-BFDC-0CE552D77BA9}" type="slidenum">
              <a:rPr lang="sv-SE" smtClean="0"/>
              <a:t>‹#›</a:t>
            </a:fld>
            <a:endParaRPr lang="sv-SE"/>
          </a:p>
        </p:txBody>
      </p:sp>
    </p:spTree>
    <p:extLst>
      <p:ext uri="{BB962C8B-B14F-4D97-AF65-F5344CB8AC3E}">
        <p14:creationId xmlns:p14="http://schemas.microsoft.com/office/powerpoint/2010/main" val="40196394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3FE497B-861D-AC4B-B4ED-8C94104B2AC0}" type="datetime1">
              <a:rPr lang="sv-SE"/>
              <a:pPr>
                <a:defRPr/>
              </a:pPr>
              <a:t>2022-03-06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sv-SE" noProof="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B7A5680B-5CFF-5C46-8A8E-F880F761868B}" type="slidenum">
              <a:rPr lang="sv-SE"/>
              <a:pPr>
                <a:defRPr/>
              </a:pPr>
              <a:t>‹#›</a:t>
            </a:fld>
            <a:endParaRPr lang="sv-SE"/>
          </a:p>
        </p:txBody>
      </p:sp>
    </p:spTree>
    <p:extLst>
      <p:ext uri="{BB962C8B-B14F-4D97-AF65-F5344CB8AC3E}">
        <p14:creationId xmlns:p14="http://schemas.microsoft.com/office/powerpoint/2010/main" val="50696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ustainabledevelopment.un.org/post2015/transformingourworl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opentranscripts.org/transcript/what-can-a-body-do/"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behance.net/gallery/37058341/Cost-effective-Prosthesis-for-Breast-Cancer-Survivor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korsvagar1.varldskulturmuseet.se/index.php?page=images&amp;itemurl=http://kulturarvsdata.se/SMVK-VKM/objekt/96582&amp;uri=http://kulturarvsdata.se/SMVK-VKM/showcase/241022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log-isige.minesparis.psl.eu/2020/09/25/unchocking-kitchen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a:t>
            </a:fld>
            <a:endParaRPr lang="sv-SE"/>
          </a:p>
        </p:txBody>
      </p:sp>
    </p:spTree>
    <p:extLst>
      <p:ext uri="{BB962C8B-B14F-4D97-AF65-F5344CB8AC3E}">
        <p14:creationId xmlns:p14="http://schemas.microsoft.com/office/powerpoint/2010/main" val="1037806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ADEF"/>
                </a:solidFill>
                <a:effectLst/>
                <a:latin typeface="Roboto" panose="02000000000000000000" pitchFamily="2" charset="0"/>
                <a:hlinkClick r:id="rId3"/>
              </a:rPr>
              <a:t>The 2030 Agenda for Sustainable Development,</a:t>
            </a:r>
            <a:r>
              <a:rPr lang="en-US" b="0" i="0" dirty="0">
                <a:solidFill>
                  <a:srgbClr val="4D4D4D"/>
                </a:solidFill>
                <a:effectLst/>
                <a:latin typeface="Roboto" panose="02000000000000000000" pitchFamily="2" charset="0"/>
              </a:rPr>
              <a:t> adopted by all United Nations Member States in 2015, provides a shared blueprint for peace and prosperity for people and the planet, now and into the future. </a:t>
            </a:r>
          </a:p>
          <a:p>
            <a:r>
              <a:rPr lang="en-US" b="1" i="0" dirty="0">
                <a:solidFill>
                  <a:srgbClr val="000000"/>
                </a:solidFill>
                <a:effectLst/>
                <a:latin typeface="Roboto" panose="02000000000000000000" pitchFamily="2" charset="0"/>
              </a:rPr>
              <a:t>Leave no one behind (LNOB)</a:t>
            </a:r>
            <a:r>
              <a:rPr lang="en-US" b="0" i="0" dirty="0">
                <a:solidFill>
                  <a:srgbClr val="000000"/>
                </a:solidFill>
                <a:effectLst/>
                <a:latin typeface="Roboto" panose="02000000000000000000" pitchFamily="2" charset="0"/>
              </a:rPr>
              <a:t> is the central, transformative promise of the 2030 Agenda for Sustainable Development and its Sustainable Development Goals (SDGs). It represents the commitment of all UN Member States to eradicate poverty in all its forms, end discrimination and exclusion, and reduce the inequalities and vulnerabilities that leave people behind and undermine the potential of individuals and of humanity as a whole. </a:t>
            </a:r>
            <a:br>
              <a:rPr lang="en-US" dirty="0"/>
            </a:br>
            <a:endParaRPr lang="en-US" dirty="0"/>
          </a:p>
          <a:p>
            <a:r>
              <a:rPr lang="en-US" dirty="0"/>
              <a:t>Related literature</a:t>
            </a:r>
          </a:p>
          <a:p>
            <a:endParaRPr lang="en-US" dirty="0"/>
          </a:p>
          <a:p>
            <a:r>
              <a:rPr lang="en-US" dirty="0"/>
              <a:t>Sustainable goals: </a:t>
            </a:r>
          </a:p>
          <a:p>
            <a:pPr marL="171450" indent="-171450">
              <a:buFont typeface="Arial" panose="020B0604020202020204" pitchFamily="34" charset="0"/>
              <a:buChar char="•"/>
            </a:pPr>
            <a:r>
              <a:rPr lang="en-US" dirty="0"/>
              <a:t>https://en.wikipedia.org/wiki/Sustainable_Development_Goals</a:t>
            </a:r>
          </a:p>
          <a:p>
            <a:pPr marL="171450" indent="-171450">
              <a:buFont typeface="Arial" panose="020B0604020202020204" pitchFamily="34" charset="0"/>
              <a:buChar char="•"/>
            </a:pPr>
            <a:r>
              <a:rPr lang="en-US" dirty="0"/>
              <a:t>https://sdgs.un.org/goals</a:t>
            </a:r>
          </a:p>
          <a:p>
            <a:r>
              <a:rPr lang="en-US" dirty="0"/>
              <a:t>Leave no one behind:</a:t>
            </a:r>
          </a:p>
          <a:p>
            <a:pPr marL="171450" indent="-171450">
              <a:buFont typeface="Arial" panose="020B0604020202020204" pitchFamily="34" charset="0"/>
              <a:buChar char="•"/>
            </a:pPr>
            <a:r>
              <a:rPr lang="en-US" dirty="0"/>
              <a:t>https://www.un.org/development/desa/disabilities/envision2030.html</a:t>
            </a:r>
          </a:p>
          <a:p>
            <a:pPr marL="171450" indent="-171450">
              <a:buFont typeface="Arial" panose="020B0604020202020204" pitchFamily="34" charset="0"/>
              <a:buChar char="•"/>
            </a:pPr>
            <a:r>
              <a:rPr lang="sv-SE" dirty="0"/>
              <a:t>https://unsdg.un.org/2030-agenda/universal-values/leave-no-one-behind</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21</a:t>
            </a:fld>
            <a:endParaRPr lang="sv-SE"/>
          </a:p>
        </p:txBody>
      </p:sp>
    </p:spTree>
    <p:extLst>
      <p:ext uri="{BB962C8B-B14F-4D97-AF65-F5344CB8AC3E}">
        <p14:creationId xmlns:p14="http://schemas.microsoft.com/office/powerpoint/2010/main" val="2777000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Related literature</a:t>
            </a:r>
          </a:p>
          <a:p>
            <a:pPr marL="171450" indent="-171450">
              <a:buFont typeface="Arial" panose="020B0604020202020204" pitchFamily="34" charset="0"/>
              <a:buChar char="•"/>
            </a:pPr>
            <a:r>
              <a:rPr lang="en-US" sz="1200" dirty="0"/>
              <a:t>What Can a Body Do? How We Meet the Built World presented by Foster Young, Sara Hendren in New America on 08/19/2020 </a:t>
            </a:r>
            <a:r>
              <a:rPr lang="LID4096" sz="1200" dirty="0">
                <a:hlinkClick r:id="rId3"/>
              </a:rPr>
              <a:t>http://opentranscripts.org/transcript/what-can-a-body-do/</a:t>
            </a:r>
            <a:r>
              <a:rPr lang="en-GB" sz="1200" dirty="0"/>
              <a:t>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dirty="0">
                <a:solidFill>
                  <a:srgbClr val="191919"/>
                </a:solidFill>
                <a:effectLst/>
                <a:latin typeface="acumin-pro"/>
              </a:rPr>
              <a:t>Cost-effective Prosthesis for Breast Cancer Survivors by Yuhina L. </a:t>
            </a:r>
            <a:r>
              <a:rPr lang="en-US" sz="1200" b="0" i="0" dirty="0" err="1">
                <a:solidFill>
                  <a:srgbClr val="191919"/>
                </a:solidFill>
                <a:effectLst/>
                <a:latin typeface="acumin-pro"/>
              </a:rPr>
              <a:t>Lachungpa</a:t>
            </a:r>
            <a:r>
              <a:rPr lang="en-GB" sz="1200" b="0" i="0" dirty="0">
                <a:solidFill>
                  <a:srgbClr val="191919"/>
                </a:solidFill>
                <a:effectLst/>
                <a:latin typeface="acumin-pro"/>
              </a:rPr>
              <a:t> </a:t>
            </a:r>
            <a:r>
              <a:rPr lang="LID4096" sz="1200" dirty="0">
                <a:hlinkClick r:id="rId4"/>
              </a:rPr>
              <a:t>https://www.behance.net/gallery/37058341/Cost-effective-Prosthesis-for-Breast-Cancer-Survivors</a:t>
            </a:r>
            <a:r>
              <a:rPr lang="en-GB" sz="1200" dirty="0"/>
              <a:t> </a:t>
            </a:r>
          </a:p>
          <a:p>
            <a:pPr marL="171450" indent="-171450">
              <a:buFont typeface="Arial" panose="020B0604020202020204" pitchFamily="34" charset="0"/>
              <a:buChar char="•"/>
            </a:pPr>
            <a:endParaRPr lang="LID4096" sz="1200" dirty="0"/>
          </a:p>
          <a:p>
            <a:endParaRPr lang="LID4096" sz="1200" dirty="0"/>
          </a:p>
          <a:p>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23</a:t>
            </a:fld>
            <a:endParaRPr lang="sv-SE"/>
          </a:p>
        </p:txBody>
      </p:sp>
    </p:spTree>
    <p:extLst>
      <p:ext uri="{BB962C8B-B14F-4D97-AF65-F5344CB8AC3E}">
        <p14:creationId xmlns:p14="http://schemas.microsoft.com/office/powerpoint/2010/main" val="314051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6B6B6B"/>
                </a:solidFill>
                <a:effectLst/>
                <a:latin typeface="helvetica-w01-roman"/>
              </a:rPr>
              <a:t>[The] president of the National Federation of the Blind, says that blind people generally love their white canes, a simple and effective piece of technology. “A couple times a year someone comes to us and says, ‘We have this great new idea for how to replace the cane!’ ” he said. “We try to be objective, but no. You’re trying to solve a problem that’s not a problem.”</a:t>
            </a:r>
            <a:endParaRPr lang="en-150" dirty="0"/>
          </a:p>
          <a:p>
            <a:endParaRPr lang="sv-SE" dirty="0"/>
          </a:p>
          <a:p>
            <a:r>
              <a:rPr lang="sv-SE" dirty="0"/>
              <a:t>More assistive tech</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i="0" dirty="0">
                <a:effectLst/>
                <a:latin typeface="Roboto" panose="02000000000000000000" pitchFamily="2" charset="0"/>
              </a:rPr>
              <a:t>OrCam MyEye: </a:t>
            </a:r>
            <a:r>
              <a:rPr lang="sv-SE" dirty="0"/>
              <a:t>https://www.youtube.com/watch?v=bbEEmc0xtvw</a:t>
            </a:r>
          </a:p>
          <a:p>
            <a:pPr marL="171450" indent="-171450">
              <a:buFont typeface="Arial" panose="020B0604020202020204" pitchFamily="34" charset="0"/>
              <a:buChar char="•"/>
            </a:pPr>
            <a:r>
              <a:rPr lang="sv-SE" dirty="0"/>
              <a:t>Hearing aids: https://www.hiddenhearing.org/hearing-aids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Desable do it yourselfs: https://www.nytimes.com/2020/07/14/style/assistive-technology.html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Brain computer interfaces: https://www.youtube.com/watch?v=QRt8QCx3BCo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Brain computer interfaces: https://www.youtube.com/watch?v=ogBX18maUiM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24</a:t>
            </a:fld>
            <a:endParaRPr lang="sv-SE"/>
          </a:p>
        </p:txBody>
      </p:sp>
    </p:spTree>
    <p:extLst>
      <p:ext uri="{BB962C8B-B14F-4D97-AF65-F5344CB8AC3E}">
        <p14:creationId xmlns:p14="http://schemas.microsoft.com/office/powerpoint/2010/main" val="289531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TEDx video: https://www.youtube.com/watch?v=5t7kFRQ5S-4</a:t>
            </a:r>
          </a:p>
          <a:p>
            <a:endParaRPr lang="sv-SE" dirty="0"/>
          </a:p>
          <a:p>
            <a:r>
              <a:rPr lang="sv-SE" dirty="0"/>
              <a:t>Searching for empathy (paper presentation in NordiCHI2020 talking about the preconseptions in the tools we use to design) https://www.youtube.com/watch?v=SLhfgWZUjw0</a:t>
            </a:r>
          </a:p>
          <a:p>
            <a:endParaRPr lang="sv-SE"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About prosthetics, testimonies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https://www.inputmag.com/culture/cyborg-chic-bionic-prosthetic-arm-sucks </a:t>
            </a:r>
            <a:endParaRPr lang="en-150" dirty="0"/>
          </a:p>
          <a:p>
            <a:pPr marL="171450" indent="-171450">
              <a:buFont typeface="Arial" panose="020B0604020202020204" pitchFamily="34" charset="0"/>
              <a:buChar char="•"/>
            </a:pPr>
            <a:r>
              <a:rPr lang="sv-SE" dirty="0"/>
              <a:t>https://www.limbs4life.org.au/news-events/news/bionic-solutions-too-good-to-pass-or-too-bad-to-grab</a:t>
            </a:r>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26</a:t>
            </a:fld>
            <a:endParaRPr lang="sv-SE"/>
          </a:p>
        </p:txBody>
      </p:sp>
    </p:spTree>
    <p:extLst>
      <p:ext uri="{BB962C8B-B14F-4D97-AF65-F5344CB8AC3E}">
        <p14:creationId xmlns:p14="http://schemas.microsoft.com/office/powerpoint/2010/main" val="290569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27</a:t>
            </a:fld>
            <a:endParaRPr lang="sv-SE"/>
          </a:p>
        </p:txBody>
      </p:sp>
    </p:spTree>
    <p:extLst>
      <p:ext uri="{BB962C8B-B14F-4D97-AF65-F5344CB8AC3E}">
        <p14:creationId xmlns:p14="http://schemas.microsoft.com/office/powerpoint/2010/main" val="793440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28</a:t>
            </a:fld>
            <a:endParaRPr lang="sv-SE"/>
          </a:p>
        </p:txBody>
      </p:sp>
    </p:spTree>
    <p:extLst>
      <p:ext uri="{BB962C8B-B14F-4D97-AF65-F5344CB8AC3E}">
        <p14:creationId xmlns:p14="http://schemas.microsoft.com/office/powerpoint/2010/main" val="3590334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References for these data can be found at the blogpost: </a:t>
            </a:r>
            <a:br>
              <a:rPr lang="sv-SE" dirty="0"/>
            </a:br>
            <a:r>
              <a:rPr lang="sv-SE" dirty="0"/>
              <a:t>a real person living in a world designed for unicorns</a:t>
            </a:r>
          </a:p>
          <a:p>
            <a:r>
              <a:rPr lang="sv-SE" dirty="0"/>
              <a:t>https://www.vasilikimylo.com/post/a-real-person-living-in-a-world-designed-for-unicorns</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29</a:t>
            </a:fld>
            <a:endParaRPr lang="sv-SE"/>
          </a:p>
        </p:txBody>
      </p:sp>
    </p:spTree>
    <p:extLst>
      <p:ext uri="{BB962C8B-B14F-4D97-AF65-F5344CB8AC3E}">
        <p14:creationId xmlns:p14="http://schemas.microsoft.com/office/powerpoint/2010/main" val="391595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666666"/>
                </a:solidFill>
                <a:effectLst/>
                <a:latin typeface="Diatype Light"/>
              </a:rPr>
              <a:t>carved in 1943 as exact replicas of the average American man and woman.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666666"/>
                </a:solidFill>
                <a:effectLst/>
                <a:latin typeface="Diatype Light"/>
              </a:rPr>
              <a:t>The statues were the work of Robert </a:t>
            </a:r>
            <a:r>
              <a:rPr lang="en-US" b="0" i="0" dirty="0" err="1">
                <a:solidFill>
                  <a:srgbClr val="666666"/>
                </a:solidFill>
                <a:effectLst/>
                <a:latin typeface="Diatype Light"/>
              </a:rPr>
              <a:t>Latou</a:t>
            </a:r>
            <a:r>
              <a:rPr lang="en-US" b="0" i="0" dirty="0">
                <a:solidFill>
                  <a:srgbClr val="666666"/>
                </a:solidFill>
                <a:effectLst/>
                <a:latin typeface="Diatype Light"/>
              </a:rPr>
              <a:t> Dickinson</a:t>
            </a:r>
            <a:endParaRPr lang="sv-SE" dirty="0"/>
          </a:p>
          <a:p>
            <a:endParaRPr lang="sv-SE" dirty="0"/>
          </a:p>
          <a:p>
            <a:r>
              <a:rPr lang="sv-SE" dirty="0"/>
              <a:t>More about Norm/Norma: </a:t>
            </a:r>
          </a:p>
          <a:p>
            <a:pPr marL="171450" indent="-171450">
              <a:buFont typeface="Arial" panose="020B0604020202020204" pitchFamily="34" charset="0"/>
              <a:buChar char="•"/>
            </a:pPr>
            <a:r>
              <a:rPr lang="sv-SE" dirty="0"/>
              <a:t>https://www.cabinetmagazine.org/issues/15/cambers.php</a:t>
            </a:r>
          </a:p>
          <a:p>
            <a:pPr marL="171450" indent="-171450">
              <a:buFont typeface="Arial" panose="020B0604020202020204" pitchFamily="34" charset="0"/>
              <a:buChar char="•"/>
            </a:pPr>
            <a:r>
              <a:rPr lang="sv-SE" dirty="0"/>
              <a:t>https://sashaarchibald.com/Norm-Norma</a:t>
            </a:r>
          </a:p>
          <a:p>
            <a:pPr marL="171450" indent="-171450">
              <a:buFont typeface="Arial" panose="020B0604020202020204" pitchFamily="34" charset="0"/>
              <a:buChar char="•"/>
            </a:pPr>
            <a:endParaRPr lang="sv-SE"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30</a:t>
            </a:fld>
            <a:endParaRPr lang="sv-SE"/>
          </a:p>
        </p:txBody>
      </p:sp>
    </p:spTree>
    <p:extLst>
      <p:ext uri="{BB962C8B-B14F-4D97-AF65-F5344CB8AC3E}">
        <p14:creationId xmlns:p14="http://schemas.microsoft.com/office/powerpoint/2010/main" val="370920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Video: https://www.youtube.com/watch?v=Brjx27Vm5x8</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Refered book: https://www.amazon.com/Normal-Sucks-Learn-Thrive-Outside-ebook/dp/B07CRN9G1N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Homosexuality as medical condition before and after: https://en.wikipedia.org/wiki/Homosexuality_in_DSM</a:t>
            </a:r>
            <a:endParaRPr lang="en-15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31</a:t>
            </a:fld>
            <a:endParaRPr lang="sv-SE"/>
          </a:p>
        </p:txBody>
      </p:sp>
    </p:spTree>
    <p:extLst>
      <p:ext uri="{BB962C8B-B14F-4D97-AF65-F5344CB8AC3E}">
        <p14:creationId xmlns:p14="http://schemas.microsoft.com/office/powerpoint/2010/main" val="262182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hlinkClick r:id="rId3"/>
              </a:rPr>
              <a:t>http://korsvagar1.varldskulturmuseet.se/index.php?page=images&amp;itemurl=http://kulturarvsdata.se/SMVK-VKM/objekt/96582&amp;uri=http://kulturarvsdata.se/SMVK-VKM/showcase/2410228</a:t>
            </a:r>
            <a:r>
              <a:rPr lang="sv-SE" dirty="0"/>
              <a:t> </a:t>
            </a:r>
            <a:endParaRPr lang="en-150"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33</a:t>
            </a:fld>
            <a:endParaRPr lang="sv-SE"/>
          </a:p>
        </p:txBody>
      </p:sp>
    </p:spTree>
    <p:extLst>
      <p:ext uri="{BB962C8B-B14F-4D97-AF65-F5344CB8AC3E}">
        <p14:creationId xmlns:p14="http://schemas.microsoft.com/office/powerpoint/2010/main" val="157178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150" dirty="0"/>
              <a:t>Bad designs</a:t>
            </a:r>
          </a:p>
          <a:p>
            <a:r>
              <a:rPr lang="en-US" dirty="0"/>
              <a:t>http://www.baddesigns.com/examples.html</a:t>
            </a:r>
            <a:r>
              <a:rPr lang="en-150" dirty="0"/>
              <a:t> </a:t>
            </a:r>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a:t>
            </a:fld>
            <a:endParaRPr lang="sv-SE"/>
          </a:p>
        </p:txBody>
      </p:sp>
    </p:spTree>
    <p:extLst>
      <p:ext uri="{BB962C8B-B14F-4D97-AF65-F5344CB8AC3E}">
        <p14:creationId xmlns:p14="http://schemas.microsoft.com/office/powerpoint/2010/main" val="1056363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Woman video: https://www.youtube.com/watch?v=Spb0bo3IT0I</a:t>
            </a:r>
          </a:p>
          <a:p>
            <a:r>
              <a:rPr lang="sv-SE" dirty="0"/>
              <a:t>Men video: https://www.youtube.com/watch?v=DUwXN01ARYg</a:t>
            </a:r>
          </a:p>
          <a:p>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35</a:t>
            </a:fld>
            <a:endParaRPr lang="sv-SE"/>
          </a:p>
        </p:txBody>
      </p:sp>
    </p:spTree>
    <p:extLst>
      <p:ext uri="{BB962C8B-B14F-4D97-AF65-F5344CB8AC3E}">
        <p14:creationId xmlns:p14="http://schemas.microsoft.com/office/powerpoint/2010/main" val="4052962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2017 in E.U. parliament: Of course women should get paied less</a:t>
            </a:r>
          </a:p>
          <a:p>
            <a:r>
              <a:rPr lang="sv-SE" dirty="0"/>
              <a:t>https://www.youtube.com/watch?v=40hhc0cjYyg</a:t>
            </a:r>
            <a:endParaRPr lang="en-150"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36</a:t>
            </a:fld>
            <a:endParaRPr lang="sv-SE"/>
          </a:p>
        </p:txBody>
      </p:sp>
    </p:spTree>
    <p:extLst>
      <p:ext uri="{BB962C8B-B14F-4D97-AF65-F5344CB8AC3E}">
        <p14:creationId xmlns:p14="http://schemas.microsoft.com/office/powerpoint/2010/main" val="2008002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Music in the deaf space – experience of music</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Video link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https://www.youtube.com/watch?v=u12uKwSwX3k</a:t>
            </a:r>
            <a:r>
              <a:rPr lang="sv-SE" dirty="0"/>
              <a:t> </a:t>
            </a:r>
            <a:endParaRPr lang="en-15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Suggested literature</a:t>
            </a:r>
            <a:br>
              <a:rPr lang="en-US" dirty="0"/>
            </a:br>
            <a:r>
              <a:rPr lang="en-US" sz="1200" kern="1200" dirty="0">
                <a:solidFill>
                  <a:schemeClr val="tx1"/>
                </a:solidFill>
                <a:latin typeface="+mn-lt"/>
                <a:ea typeface="ＭＳ Ｐゴシック" pitchFamily="-65" charset="-128"/>
              </a:rPr>
              <a:t>Everyone Here Spoke Sign Language</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https://www.amazon.com/Everyone-Here-Spoke-Sign-Language/dp/067427041X</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39</a:t>
            </a:fld>
            <a:endParaRPr lang="sv-SE"/>
          </a:p>
        </p:txBody>
      </p:sp>
    </p:spTree>
    <p:extLst>
      <p:ext uri="{BB962C8B-B14F-4D97-AF65-F5344CB8AC3E}">
        <p14:creationId xmlns:p14="http://schemas.microsoft.com/office/powerpoint/2010/main" val="4032317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problematic here?</a:t>
            </a:r>
          </a:p>
          <a:p>
            <a:r>
              <a:rPr lang="en-US" dirty="0"/>
              <a:t>What if the person hearts themselves?</a:t>
            </a:r>
          </a:p>
          <a:p>
            <a:endParaRPr lang="en-US" dirty="0"/>
          </a:p>
          <a:p>
            <a:r>
              <a:rPr lang="sv-SE" dirty="0"/>
              <a:t>Blind spots pt.1: Designers</a:t>
            </a:r>
          </a:p>
          <a:p>
            <a:r>
              <a:rPr lang="sv-SE" dirty="0"/>
              <a:t>https://www.vasilikimylo.com/post/blind-spots-pt-1-designers </a:t>
            </a:r>
          </a:p>
          <a:p>
            <a:endParaRPr lang="en-US"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40</a:t>
            </a:fld>
            <a:endParaRPr lang="sv-SE"/>
          </a:p>
        </p:txBody>
      </p:sp>
    </p:spTree>
    <p:extLst>
      <p:ext uri="{BB962C8B-B14F-4D97-AF65-F5344CB8AC3E}">
        <p14:creationId xmlns:p14="http://schemas.microsoft.com/office/powerpoint/2010/main" val="3039130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Sourse: https://www.disabled-world.com/definitions/disability-models.php</a:t>
            </a:r>
            <a:endParaRPr lang="en-150"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41</a:t>
            </a:fld>
            <a:endParaRPr lang="sv-SE"/>
          </a:p>
        </p:txBody>
      </p:sp>
    </p:spTree>
    <p:extLst>
      <p:ext uri="{BB962C8B-B14F-4D97-AF65-F5344CB8AC3E}">
        <p14:creationId xmlns:p14="http://schemas.microsoft.com/office/powerpoint/2010/main" val="19619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Sourse: https://www.who.int/news-room/fact-sheets/detail/disability-and-health</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42</a:t>
            </a:fld>
            <a:endParaRPr lang="sv-SE"/>
          </a:p>
        </p:txBody>
      </p:sp>
    </p:spTree>
    <p:extLst>
      <p:ext uri="{BB962C8B-B14F-4D97-AF65-F5344CB8AC3E}">
        <p14:creationId xmlns:p14="http://schemas.microsoft.com/office/powerpoint/2010/main" val="289149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46</a:t>
            </a:fld>
            <a:endParaRPr lang="sv-SE"/>
          </a:p>
        </p:txBody>
      </p:sp>
    </p:spTree>
    <p:extLst>
      <p:ext uri="{BB962C8B-B14F-4D97-AF65-F5344CB8AC3E}">
        <p14:creationId xmlns:p14="http://schemas.microsoft.com/office/powerpoint/2010/main" val="323311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Sugested literature:</a:t>
            </a:r>
          </a:p>
          <a:p>
            <a:r>
              <a:rPr lang="sv-SE" dirty="0"/>
              <a:t>Invisible women</a:t>
            </a:r>
          </a:p>
          <a:p>
            <a:r>
              <a:rPr lang="sv-SE" dirty="0"/>
              <a:t>https://www.amazon.com/Invisible-Women-Data-World-Designed/dp/1419729071</a:t>
            </a:r>
          </a:p>
          <a:p>
            <a:endParaRPr lang="sv-SE" dirty="0"/>
          </a:p>
          <a:p>
            <a:r>
              <a:rPr lang="sv-SE" dirty="0"/>
              <a:t>Crash-test Dummies </a:t>
            </a:r>
          </a:p>
          <a:p>
            <a:pPr marL="171450" indent="-171450">
              <a:buFont typeface="Arial" panose="020B0604020202020204" pitchFamily="34" charset="0"/>
              <a:buChar char="•"/>
            </a:pPr>
            <a:r>
              <a:rPr lang="sv-SE" dirty="0"/>
              <a:t>https://www.publichealthpost.org/research/its-the-crash-dummy/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LID4096" dirty="0"/>
              <a:t>https://www.consumerreports.org/car-safety/crash-test-bias-how-male-focused-testing-puts-female-drivers-at-risk/</a:t>
            </a:r>
          </a:p>
          <a:p>
            <a:endParaRPr lang="sv-SE" dirty="0"/>
          </a:p>
          <a:p>
            <a:endParaRPr lang="sv-SE" dirty="0"/>
          </a:p>
          <a:p>
            <a:r>
              <a:rPr lang="sv-SE" dirty="0"/>
              <a:t>Biomass fuel for energy</a:t>
            </a:r>
          </a:p>
          <a:p>
            <a:r>
              <a:rPr lang="LID4096" sz="1200" dirty="0">
                <a:hlinkClick r:id="rId3"/>
              </a:rPr>
              <a:t>https://blog-isige.minesparis.psl.eu/2020/09/25/unchocking-kitchens/</a:t>
            </a:r>
            <a:r>
              <a:rPr lang="en-GB" sz="1200" dirty="0"/>
              <a:t> </a:t>
            </a:r>
            <a:r>
              <a:rPr lang="sv-SE" sz="1200" dirty="0"/>
              <a:t> </a:t>
            </a:r>
            <a:endParaRPr lang="sv-SE" dirty="0"/>
          </a:p>
          <a:p>
            <a:r>
              <a:rPr lang="sv-SE" dirty="0"/>
              <a:t>Cellphone size</a:t>
            </a:r>
          </a:p>
          <a:p>
            <a:r>
              <a:rPr lang="sv-SE" dirty="0"/>
              <a:t>Voice recognition</a:t>
            </a:r>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47</a:t>
            </a:fld>
            <a:endParaRPr lang="sv-SE"/>
          </a:p>
        </p:txBody>
      </p:sp>
    </p:spTree>
    <p:extLst>
      <p:ext uri="{BB962C8B-B14F-4D97-AF65-F5344CB8AC3E}">
        <p14:creationId xmlns:p14="http://schemas.microsoft.com/office/powerpoint/2010/main" val="897011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Deaf space project: </a:t>
            </a:r>
          </a:p>
          <a:p>
            <a:r>
              <a:rPr lang="sv-SE" dirty="0"/>
              <a:t>https://www.gallaudet.edu/campus-design-and-planning/deafspace/ </a:t>
            </a:r>
          </a:p>
          <a:p>
            <a:r>
              <a:rPr lang="sv-SE" dirty="0"/>
              <a:t>https://www.youtube.com/watch?v=u12uKwSwX3k </a:t>
            </a:r>
            <a:endParaRPr lang="en-15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b="0" i="0" dirty="0">
              <a:solidFill>
                <a:srgbClr val="0F1111"/>
              </a:solidFill>
              <a:effectLst/>
              <a:latin typeface="Amazon Ember"/>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0" i="0" dirty="0">
                <a:solidFill>
                  <a:srgbClr val="0F1111"/>
                </a:solidFill>
                <a:effectLst/>
                <a:latin typeface="Amazon Ember"/>
              </a:rPr>
              <a:t>Sugested literature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0" i="0" dirty="0">
                <a:solidFill>
                  <a:srgbClr val="0F1111"/>
                </a:solidFill>
                <a:effectLst/>
                <a:latin typeface="Amazon Ember"/>
              </a:rPr>
              <a:t>The Rejected Body</a:t>
            </a:r>
          </a:p>
          <a:p>
            <a:r>
              <a:rPr lang="sv-SE" dirty="0"/>
              <a:t>https://www.amazon.com/Rejected-Body-Philosophical-Reflections-Interaction-ebook/dp/B00AZKVRWU</a:t>
            </a:r>
          </a:p>
          <a:p>
            <a:br>
              <a:rPr lang="en-US" dirty="0"/>
            </a:br>
            <a:r>
              <a:rPr lang="en-US" dirty="0"/>
              <a:t>What Can a Body Do?: How We Meet the Built World</a:t>
            </a:r>
            <a:br>
              <a:rPr lang="sv-SE" dirty="0"/>
            </a:br>
            <a:r>
              <a:rPr lang="sv-SE" dirty="0"/>
              <a:t>https://www.amazon.com/What-Can-Body-Do-Built-ebook/dp/B082H35TV9/ </a:t>
            </a:r>
          </a:p>
          <a:p>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48</a:t>
            </a:fld>
            <a:endParaRPr lang="sv-SE"/>
          </a:p>
        </p:txBody>
      </p:sp>
    </p:spTree>
    <p:extLst>
      <p:ext uri="{BB962C8B-B14F-4D97-AF65-F5344CB8AC3E}">
        <p14:creationId xmlns:p14="http://schemas.microsoft.com/office/powerpoint/2010/main" val="216064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sv-SE" dirty="0"/>
              <a:t>Inlusive desing</a:t>
            </a:r>
          </a:p>
          <a:p>
            <a:pPr marL="628650" lvl="1" indent="-171450">
              <a:buFont typeface="Arial" panose="020B0604020202020204" pitchFamily="34" charset="0"/>
              <a:buChar char="•"/>
            </a:pPr>
            <a:r>
              <a:rPr lang="en-US" dirty="0"/>
              <a:t>Exploring the needs</a:t>
            </a:r>
          </a:p>
          <a:p>
            <a:pPr marL="628650" lvl="1" indent="-171450">
              <a:buFont typeface="Arial" panose="020B0604020202020204" pitchFamily="34" charset="0"/>
              <a:buChar char="•"/>
            </a:pPr>
            <a:r>
              <a:rPr lang="en-US" dirty="0"/>
              <a:t>Creating solutions</a:t>
            </a:r>
          </a:p>
          <a:p>
            <a:pPr marL="628650" lvl="1" indent="-171450">
              <a:buFont typeface="Arial" panose="020B0604020202020204" pitchFamily="34" charset="0"/>
              <a:buChar char="•"/>
            </a:pPr>
            <a:r>
              <a:rPr lang="en-US" dirty="0"/>
              <a:t>Evaluating how well the needs are met</a:t>
            </a:r>
          </a:p>
          <a:p>
            <a:pPr marL="171450" indent="-171450">
              <a:buFont typeface="Arial" panose="020B0604020202020204" pitchFamily="34" charset="0"/>
              <a:buChar char="•"/>
            </a:pPr>
            <a:r>
              <a:rPr lang="en-US" dirty="0"/>
              <a:t>Microsoft inclusive design follows the steps:</a:t>
            </a:r>
          </a:p>
          <a:p>
            <a:pPr marL="628650" lvl="1" indent="-171450">
              <a:buFont typeface="Arial" panose="020B0604020202020204" pitchFamily="34" charset="0"/>
              <a:buChar char="•"/>
            </a:pPr>
            <a:r>
              <a:rPr lang="en-US" dirty="0"/>
              <a:t>Recognize exclusion.</a:t>
            </a:r>
          </a:p>
          <a:p>
            <a:pPr marL="628650" lvl="1" indent="-171450">
              <a:buFont typeface="Arial" panose="020B0604020202020204" pitchFamily="34" charset="0"/>
              <a:buChar char="•"/>
            </a:pPr>
            <a:r>
              <a:rPr lang="en-US" dirty="0"/>
              <a:t>Solve for one, extend to many.</a:t>
            </a:r>
          </a:p>
          <a:p>
            <a:pPr marL="628650" lvl="1" indent="-171450">
              <a:buFont typeface="Arial" panose="020B0604020202020204" pitchFamily="34" charset="0"/>
              <a:buChar char="•"/>
            </a:pPr>
            <a:r>
              <a:rPr lang="en-US" dirty="0"/>
              <a:t>Learn from diversity.</a:t>
            </a:r>
          </a:p>
          <a:p>
            <a:pPr marL="628650" lvl="1" indent="-171450">
              <a:buFont typeface="Arial" panose="020B0604020202020204" pitchFamily="34" charset="0"/>
              <a:buChar char="•"/>
            </a:pPr>
            <a:endParaRPr lang="en-150" dirty="0"/>
          </a:p>
          <a:p>
            <a:r>
              <a:rPr lang="sv-SE" dirty="0"/>
              <a:t>Related resourses</a:t>
            </a:r>
          </a:p>
          <a:p>
            <a:pPr marL="171450" indent="-171450">
              <a:buFont typeface="Arial" panose="020B0604020202020204" pitchFamily="34" charset="0"/>
              <a:buChar char="•"/>
            </a:pPr>
            <a:r>
              <a:rPr lang="sv-SE" dirty="0"/>
              <a:t>Universal desing pictures: https://innersydneyvoice.org.au/our-resources/resources-waterloo-community-capacity-building-project/universal-design/ </a:t>
            </a:r>
          </a:p>
          <a:p>
            <a:pPr marL="171450" indent="-171450">
              <a:buFont typeface="Arial" panose="020B0604020202020204" pitchFamily="34" charset="0"/>
              <a:buChar char="•"/>
            </a:pPr>
            <a:r>
              <a:rPr lang="sv-SE" dirty="0"/>
              <a:t>Microsoft inclusive design:</a:t>
            </a:r>
          </a:p>
          <a:p>
            <a:pPr marL="171450" indent="-171450">
              <a:buFont typeface="Arial" panose="020B0604020202020204" pitchFamily="34" charset="0"/>
              <a:buChar char="•"/>
            </a:pPr>
            <a:r>
              <a:rPr lang="sv-SE" dirty="0"/>
              <a:t>https://www.microsoft.com/design/inclusive/</a:t>
            </a:r>
          </a:p>
          <a:p>
            <a:pPr marL="171450" indent="-171450">
              <a:buFont typeface="Arial" panose="020B0604020202020204" pitchFamily="34" charset="0"/>
              <a:buChar char="•"/>
            </a:pPr>
            <a:r>
              <a:rPr lang="sv-SE" dirty="0"/>
              <a:t>Panel on accessibility, inclusiveness, and universality:</a:t>
            </a:r>
            <a:br>
              <a:rPr lang="sv-SE" dirty="0"/>
            </a:br>
            <a:r>
              <a:rPr lang="sv-SE" dirty="0"/>
              <a:t>https://accessibility.deque.com/accessibility-universal-design-inclusive-design-webinar </a:t>
            </a:r>
            <a:br>
              <a:rPr lang="sv-SE" dirty="0"/>
            </a:br>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49</a:t>
            </a:fld>
            <a:endParaRPr lang="sv-SE"/>
          </a:p>
        </p:txBody>
      </p:sp>
    </p:spTree>
    <p:extLst>
      <p:ext uri="{BB962C8B-B14F-4D97-AF65-F5344CB8AC3E}">
        <p14:creationId xmlns:p14="http://schemas.microsoft.com/office/powerpoint/2010/main" val="310396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https://www.darkpatterns.org/</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a:t>
            </a:fld>
            <a:endParaRPr lang="sv-SE"/>
          </a:p>
        </p:txBody>
      </p:sp>
    </p:spTree>
    <p:extLst>
      <p:ext uri="{BB962C8B-B14F-4D97-AF65-F5344CB8AC3E}">
        <p14:creationId xmlns:p14="http://schemas.microsoft.com/office/powerpoint/2010/main" val="2109810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Suggested literature</a:t>
            </a:r>
          </a:p>
          <a:p>
            <a:r>
              <a:rPr lang="en-US" b="0" i="0" dirty="0">
                <a:solidFill>
                  <a:srgbClr val="222222"/>
                </a:solidFill>
                <a:effectLst/>
                <a:latin typeface="Arial" panose="020B0604020202020204" pitchFamily="34" charset="0"/>
              </a:rPr>
              <a:t>Image taken from: Sanders, E. B. N., &amp; </a:t>
            </a:r>
            <a:r>
              <a:rPr lang="en-US" b="0" i="0" dirty="0" err="1">
                <a:solidFill>
                  <a:srgbClr val="222222"/>
                </a:solidFill>
                <a:effectLst/>
                <a:latin typeface="Arial" panose="020B0604020202020204" pitchFamily="34" charset="0"/>
              </a:rPr>
              <a:t>Stappers</a:t>
            </a:r>
            <a:r>
              <a:rPr lang="en-US" b="0" i="0" dirty="0">
                <a:solidFill>
                  <a:srgbClr val="222222"/>
                </a:solidFill>
                <a:effectLst/>
                <a:latin typeface="Arial" panose="020B0604020202020204" pitchFamily="34" charset="0"/>
              </a:rPr>
              <a:t>, P. J. (2008). Co-creation and the new landscapes of design. </a:t>
            </a:r>
            <a:r>
              <a:rPr lang="en-US" b="0" i="1" dirty="0">
                <a:solidFill>
                  <a:srgbClr val="222222"/>
                </a:solidFill>
                <a:effectLst/>
                <a:latin typeface="Arial" panose="020B0604020202020204" pitchFamily="34" charset="0"/>
              </a:rPr>
              <a:t>Co-design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4</a:t>
            </a:r>
            <a:r>
              <a:rPr lang="en-US" b="0" i="0" dirty="0">
                <a:solidFill>
                  <a:srgbClr val="222222"/>
                </a:solidFill>
                <a:effectLst/>
                <a:latin typeface="Arial" panose="020B0604020202020204" pitchFamily="34" charset="0"/>
              </a:rPr>
              <a:t>(1), 5-18.</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General knowledge: </a:t>
            </a:r>
          </a:p>
          <a:p>
            <a:r>
              <a:rPr lang="en-US" b="0" i="0" dirty="0">
                <a:solidFill>
                  <a:srgbClr val="222222"/>
                </a:solidFill>
                <a:effectLst/>
                <a:latin typeface="Arial" panose="020B0604020202020204" pitchFamily="34" charset="0"/>
              </a:rPr>
              <a:t>Participatory design: https://en.wikipedia.org/wiki/Participatory_design</a:t>
            </a:r>
          </a:p>
          <a:p>
            <a:r>
              <a:rPr lang="sv-SE" dirty="0"/>
              <a:t>User centered design: https://en.wikipedia.org/wiki/User-centered_design</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50</a:t>
            </a:fld>
            <a:endParaRPr lang="sv-SE"/>
          </a:p>
        </p:txBody>
      </p:sp>
    </p:spTree>
    <p:extLst>
      <p:ext uri="{BB962C8B-B14F-4D97-AF65-F5344CB8AC3E}">
        <p14:creationId xmlns:p14="http://schemas.microsoft.com/office/powerpoint/2010/main" val="393615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Empathy framework: </a:t>
            </a:r>
            <a:br>
              <a:rPr lang="en-US" dirty="0"/>
            </a:br>
            <a:r>
              <a:rPr lang="en-US" b="0" i="0" dirty="0" err="1">
                <a:solidFill>
                  <a:srgbClr val="222222"/>
                </a:solidFill>
                <a:effectLst/>
                <a:latin typeface="Arial" panose="020B0604020202020204" pitchFamily="34" charset="0"/>
              </a:rPr>
              <a:t>Kouprie</a:t>
            </a:r>
            <a:r>
              <a:rPr lang="en-US" b="0" i="0" dirty="0">
                <a:solidFill>
                  <a:srgbClr val="222222"/>
                </a:solidFill>
                <a:effectLst/>
                <a:latin typeface="Arial" panose="020B0604020202020204" pitchFamily="34" charset="0"/>
              </a:rPr>
              <a:t>, M., &amp; Visser, F. S. (2009). A framework for empathy in design: stepping into and out of the user's life. </a:t>
            </a:r>
            <a:r>
              <a:rPr lang="en-US" b="0" i="1" dirty="0">
                <a:solidFill>
                  <a:srgbClr val="222222"/>
                </a:solidFill>
                <a:effectLst/>
                <a:latin typeface="Arial" panose="020B0604020202020204" pitchFamily="34" charset="0"/>
              </a:rPr>
              <a:t>Journal of Engineering Design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20</a:t>
            </a:r>
            <a:r>
              <a:rPr lang="en-US" b="0" i="0" dirty="0">
                <a:solidFill>
                  <a:srgbClr val="222222"/>
                </a:solidFill>
                <a:effectLst/>
                <a:latin typeface="Arial" panose="020B0604020202020204" pitchFamily="34" charset="0"/>
              </a:rPr>
              <a:t>(5), 437-448.</a:t>
            </a:r>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51</a:t>
            </a:fld>
            <a:endParaRPr lang="sv-SE"/>
          </a:p>
        </p:txBody>
      </p:sp>
    </p:spTree>
    <p:extLst>
      <p:ext uri="{BB962C8B-B14F-4D97-AF65-F5344CB8AC3E}">
        <p14:creationId xmlns:p14="http://schemas.microsoft.com/office/powerpoint/2010/main" val="3768470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Representation of the users </a:t>
            </a:r>
          </a:p>
          <a:p>
            <a:r>
              <a:rPr lang="en-GB" sz="1200" dirty="0"/>
              <a:t>Not based on statistical data but made as realistic as possible</a:t>
            </a:r>
          </a:p>
          <a:p>
            <a:r>
              <a:rPr lang="en-GB" sz="1200" dirty="0"/>
              <a:t>They aim to increase empathy </a:t>
            </a:r>
          </a:p>
          <a:p>
            <a:r>
              <a:rPr lang="en-GB" sz="1200" dirty="0"/>
              <a:t>They are used to help the design team to focus on the user</a:t>
            </a:r>
            <a:endParaRPr lang="en-GB" sz="1000" dirty="0"/>
          </a:p>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52</a:t>
            </a:fld>
            <a:endParaRPr lang="sv-SE"/>
          </a:p>
        </p:txBody>
      </p:sp>
    </p:spTree>
    <p:extLst>
      <p:ext uri="{BB962C8B-B14F-4D97-AF65-F5344CB8AC3E}">
        <p14:creationId xmlns:p14="http://schemas.microsoft.com/office/powerpoint/2010/main" val="4268452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Empathy persona: </a:t>
            </a:r>
          </a:p>
          <a:p>
            <a:r>
              <a:rPr lang="sv-SE" b="0" i="0" dirty="0">
                <a:solidFill>
                  <a:srgbClr val="222222"/>
                </a:solidFill>
                <a:effectLst/>
                <a:latin typeface="Arial" panose="020B0604020202020204" pitchFamily="34" charset="0"/>
              </a:rPr>
              <a:t>Ferreira, B., Silva, W., Oliveira, E., &amp; Conte, T. (2015, July). Designing Personas with Empathy Map. In </a:t>
            </a:r>
            <a:r>
              <a:rPr lang="sv-SE" b="0" i="1" dirty="0">
                <a:solidFill>
                  <a:srgbClr val="222222"/>
                </a:solidFill>
                <a:effectLst/>
                <a:latin typeface="Arial" panose="020B0604020202020204" pitchFamily="34" charset="0"/>
              </a:rPr>
              <a:t>SEKE</a:t>
            </a:r>
            <a:r>
              <a:rPr lang="sv-SE" b="0" i="0" dirty="0">
                <a:solidFill>
                  <a:srgbClr val="222222"/>
                </a:solidFill>
                <a:effectLst/>
                <a:latin typeface="Arial" panose="020B0604020202020204" pitchFamily="34" charset="0"/>
              </a:rPr>
              <a:t> (Vol. 152).</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53</a:t>
            </a:fld>
            <a:endParaRPr lang="sv-SE"/>
          </a:p>
        </p:txBody>
      </p:sp>
    </p:spTree>
    <p:extLst>
      <p:ext uri="{BB962C8B-B14F-4D97-AF65-F5344CB8AC3E}">
        <p14:creationId xmlns:p14="http://schemas.microsoft.com/office/powerpoint/2010/main" val="1662892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54</a:t>
            </a:fld>
            <a:endParaRPr lang="sv-SE"/>
          </a:p>
        </p:txBody>
      </p:sp>
    </p:spTree>
    <p:extLst>
      <p:ext uri="{BB962C8B-B14F-4D97-AF65-F5344CB8AC3E}">
        <p14:creationId xmlns:p14="http://schemas.microsoft.com/office/powerpoint/2010/main" val="745763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Empathy framework: </a:t>
            </a:r>
            <a:br>
              <a:rPr lang="en-US" dirty="0"/>
            </a:br>
            <a:r>
              <a:rPr lang="en-US" b="0" i="0" dirty="0" err="1">
                <a:solidFill>
                  <a:srgbClr val="222222"/>
                </a:solidFill>
                <a:effectLst/>
                <a:latin typeface="Arial" panose="020B0604020202020204" pitchFamily="34" charset="0"/>
              </a:rPr>
              <a:t>Kouprie</a:t>
            </a:r>
            <a:r>
              <a:rPr lang="en-US" b="0" i="0" dirty="0">
                <a:solidFill>
                  <a:srgbClr val="222222"/>
                </a:solidFill>
                <a:effectLst/>
                <a:latin typeface="Arial" panose="020B0604020202020204" pitchFamily="34" charset="0"/>
              </a:rPr>
              <a:t>, M., &amp; Visser, F. S. (2009). A framework for empathy in design: stepping into and out of the user's life. </a:t>
            </a:r>
            <a:r>
              <a:rPr lang="en-US" b="0" i="1" dirty="0">
                <a:solidFill>
                  <a:srgbClr val="222222"/>
                </a:solidFill>
                <a:effectLst/>
                <a:latin typeface="Arial" panose="020B0604020202020204" pitchFamily="34" charset="0"/>
              </a:rPr>
              <a:t>Journal of Engineering Design</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20</a:t>
            </a:r>
            <a:r>
              <a:rPr lang="en-US" b="0" i="0" dirty="0">
                <a:solidFill>
                  <a:srgbClr val="222222"/>
                </a:solidFill>
                <a:effectLst/>
                <a:latin typeface="Arial" panose="020B0604020202020204" pitchFamily="34" charset="0"/>
              </a:rPr>
              <a:t>(5), 437-448.</a:t>
            </a:r>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55</a:t>
            </a:fld>
            <a:endParaRPr lang="sv-SE"/>
          </a:p>
        </p:txBody>
      </p:sp>
    </p:spTree>
    <p:extLst>
      <p:ext uri="{BB962C8B-B14F-4D97-AF65-F5344CB8AC3E}">
        <p14:creationId xmlns:p14="http://schemas.microsoft.com/office/powerpoint/2010/main" val="2356032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Empathy persona: </a:t>
            </a:r>
          </a:p>
          <a:p>
            <a:r>
              <a:rPr lang="sv-SE" b="0" i="0" dirty="0">
                <a:solidFill>
                  <a:srgbClr val="222222"/>
                </a:solidFill>
                <a:effectLst/>
                <a:latin typeface="Arial" panose="020B0604020202020204" pitchFamily="34" charset="0"/>
              </a:rPr>
              <a:t>Ferreira, B., Silva, W., Oliveira, E., &amp; Conte, T. (2015, July). Designing Personas with Empathy Map. In </a:t>
            </a:r>
            <a:r>
              <a:rPr lang="sv-SE" b="0" i="1" dirty="0">
                <a:solidFill>
                  <a:srgbClr val="222222"/>
                </a:solidFill>
                <a:effectLst/>
                <a:latin typeface="Arial" panose="020B0604020202020204" pitchFamily="34" charset="0"/>
              </a:rPr>
              <a:t>SEKE</a:t>
            </a:r>
            <a:r>
              <a:rPr lang="sv-SE" b="0" i="0" dirty="0">
                <a:solidFill>
                  <a:srgbClr val="222222"/>
                </a:solidFill>
                <a:effectLst/>
                <a:latin typeface="Arial" panose="020B0604020202020204" pitchFamily="34" charset="0"/>
              </a:rPr>
              <a:t> (Vol. 152).</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61</a:t>
            </a:fld>
            <a:endParaRPr lang="sv-SE"/>
          </a:p>
        </p:txBody>
      </p:sp>
    </p:spTree>
    <p:extLst>
      <p:ext uri="{BB962C8B-B14F-4D97-AF65-F5344CB8AC3E}">
        <p14:creationId xmlns:p14="http://schemas.microsoft.com/office/powerpoint/2010/main" val="156835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62</a:t>
            </a:fld>
            <a:endParaRPr lang="sv-SE"/>
          </a:p>
        </p:txBody>
      </p:sp>
    </p:spTree>
    <p:extLst>
      <p:ext uri="{BB962C8B-B14F-4D97-AF65-F5344CB8AC3E}">
        <p14:creationId xmlns:p14="http://schemas.microsoft.com/office/powerpoint/2010/main" val="26870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64</a:t>
            </a:fld>
            <a:endParaRPr lang="sv-SE"/>
          </a:p>
        </p:txBody>
      </p:sp>
    </p:spTree>
    <p:extLst>
      <p:ext uri="{BB962C8B-B14F-4D97-AF65-F5344CB8AC3E}">
        <p14:creationId xmlns:p14="http://schemas.microsoft.com/office/powerpoint/2010/main" val="83642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150" dirty="0"/>
              <a:t>Good designs </a:t>
            </a:r>
          </a:p>
          <a:p>
            <a:r>
              <a:rPr lang="en-US" dirty="0"/>
              <a:t>https://jnd.org/tag/in_praise_of_good_design/</a:t>
            </a:r>
            <a:r>
              <a:rPr lang="en-150" dirty="0"/>
              <a:t> </a:t>
            </a:r>
          </a:p>
          <a:p>
            <a:r>
              <a:rPr lang="en-US" b="0" i="0" dirty="0" err="1">
                <a:solidFill>
                  <a:srgbClr val="333333"/>
                </a:solidFill>
                <a:effectLst/>
                <a:latin typeface="Georgia" panose="02040502050405020303" pitchFamily="18" charset="0"/>
              </a:rPr>
              <a:t>Videodeck</a:t>
            </a:r>
            <a:r>
              <a:rPr lang="en-US" b="0" i="0" dirty="0">
                <a:solidFill>
                  <a:srgbClr val="333333"/>
                </a:solidFill>
                <a:effectLst/>
                <a:latin typeface="Georgia" panose="02040502050405020303" pitchFamily="18" charset="0"/>
              </a:rPr>
              <a:t> Design</a:t>
            </a:r>
            <a:endParaRPr lang="en-150" b="0" i="0" dirty="0">
              <a:solidFill>
                <a:srgbClr val="333333"/>
              </a:solidFill>
              <a:effectLst/>
              <a:latin typeface="Georgia" panose="02040502050405020303" pitchFamily="18" charset="0"/>
            </a:endParaRPr>
          </a:p>
          <a:p>
            <a:r>
              <a:rPr lang="en-US" dirty="0"/>
              <a:t>https://link.springer.com/article/10.1007/s00779-004-0293-8</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6</a:t>
            </a:fld>
            <a:endParaRPr lang="sv-SE"/>
          </a:p>
        </p:txBody>
      </p:sp>
    </p:spTree>
    <p:extLst>
      <p:ext uri="{BB962C8B-B14F-4D97-AF65-F5344CB8AC3E}">
        <p14:creationId xmlns:p14="http://schemas.microsoft.com/office/powerpoint/2010/main" val="182117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Free material related to the book: </a:t>
            </a:r>
          </a:p>
          <a:p>
            <a:r>
              <a:rPr lang="sv-SE" dirty="0"/>
              <a:t>http://www.id-book.com/help.php</a:t>
            </a:r>
          </a:p>
          <a:p>
            <a:endParaRPr lang="sv-SE"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Introduction to HCI based on the first 11 chapters of the book: </a:t>
            </a:r>
            <a:br>
              <a:rPr lang="sv-SE" dirty="0"/>
            </a:br>
            <a:r>
              <a:rPr lang="sv-SE" dirty="0"/>
              <a:t>https://www.youtube.com/watch?v=ffA0ZJeSRFc&amp;list=PLZJO8uYi0aTGRGBxgTYFF01eXyLvSCcfZ</a:t>
            </a:r>
            <a:endParaRPr lang="en-150" dirty="0"/>
          </a:p>
          <a:p>
            <a:endParaRPr lang="sv-SE" dirty="0"/>
          </a:p>
          <a:p>
            <a:r>
              <a:rPr lang="sv-SE" dirty="0"/>
              <a:t>Fisrst 11 chapters of the book Interaction Design:</a:t>
            </a:r>
          </a:p>
          <a:p>
            <a:r>
              <a:rPr lang="sv-SE" dirty="0"/>
              <a:t>https://www.youtube.com/watch?v=vXemvrfytcM&amp;list=PLZJO8uYi0aTH18GiHj23feaBjRAumTM3z</a:t>
            </a:r>
          </a:p>
          <a:p>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8</a:t>
            </a:fld>
            <a:endParaRPr lang="sv-SE"/>
          </a:p>
        </p:txBody>
      </p:sp>
    </p:spTree>
    <p:extLst>
      <p:ext uri="{BB962C8B-B14F-4D97-AF65-F5344CB8AC3E}">
        <p14:creationId xmlns:p14="http://schemas.microsoft.com/office/powerpoint/2010/main" val="365067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Related resourses</a:t>
            </a:r>
          </a:p>
          <a:p>
            <a:r>
              <a:rPr lang="sv-SE" dirty="0"/>
              <a:t>https://www.designcouncil.org.uk/news-opinion/what-framework-innovation-design-councils-evolved-double-diamond</a:t>
            </a:r>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9</a:t>
            </a:fld>
            <a:endParaRPr lang="sv-SE"/>
          </a:p>
        </p:txBody>
      </p:sp>
    </p:spTree>
    <p:extLst>
      <p:ext uri="{BB962C8B-B14F-4D97-AF65-F5344CB8AC3E}">
        <p14:creationId xmlns:p14="http://schemas.microsoft.com/office/powerpoint/2010/main" val="313877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150" dirty="0"/>
              <a:t>Read more: </a:t>
            </a:r>
            <a:r>
              <a:rPr lang="en-US" dirty="0"/>
              <a:t>https://www.interaction-design.org/literature/article/5-stages-in-the-design-thinking-process</a:t>
            </a:r>
            <a:r>
              <a:rPr lang="en-150" dirty="0"/>
              <a:t> </a:t>
            </a:r>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10</a:t>
            </a:fld>
            <a:endParaRPr lang="sv-SE"/>
          </a:p>
        </p:txBody>
      </p:sp>
    </p:spTree>
    <p:extLst>
      <p:ext uri="{BB962C8B-B14F-4D97-AF65-F5344CB8AC3E}">
        <p14:creationId xmlns:p14="http://schemas.microsoft.com/office/powerpoint/2010/main" val="166067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image: https://thedesignsquiggle.com/</a:t>
            </a:r>
          </a:p>
          <a:p>
            <a:endParaRPr lang="sv-SE" dirty="0"/>
          </a:p>
          <a:p>
            <a:r>
              <a:rPr lang="sv-SE" dirty="0"/>
              <a:t>Sugested book</a:t>
            </a:r>
            <a:r>
              <a:rPr lang="en-US" dirty="0"/>
              <a:t>: </a:t>
            </a:r>
          </a:p>
          <a:p>
            <a:r>
              <a:rPr lang="sv-SE" dirty="0"/>
              <a:t>https://www.amazon.com/Design-Way-Intentional-Change-Unpredictable/dp/0262018179</a:t>
            </a:r>
            <a:r>
              <a:rPr lang="en-US" dirty="0"/>
              <a:t> </a:t>
            </a:r>
            <a:endParaRPr lang="sv-SE"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12</a:t>
            </a:fld>
            <a:endParaRPr lang="sv-SE"/>
          </a:p>
        </p:txBody>
      </p:sp>
    </p:spTree>
    <p:extLst>
      <p:ext uri="{BB962C8B-B14F-4D97-AF65-F5344CB8AC3E}">
        <p14:creationId xmlns:p14="http://schemas.microsoft.com/office/powerpoint/2010/main" val="72329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https://peacelearner.org/2016/03/14/privilege-walk-lesson-plan/</a:t>
            </a:r>
            <a:endParaRPr lang="en-150" dirty="0"/>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19</a:t>
            </a:fld>
            <a:endParaRPr lang="sv-SE"/>
          </a:p>
        </p:txBody>
      </p:sp>
    </p:spTree>
    <p:extLst>
      <p:ext uri="{BB962C8B-B14F-4D97-AF65-F5344CB8AC3E}">
        <p14:creationId xmlns:p14="http://schemas.microsoft.com/office/powerpoint/2010/main" val="4158391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A vhite backgroun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4000" y="1706400"/>
            <a:ext cx="7848440" cy="857250"/>
          </a:xfrm>
        </p:spPr>
        <p:txBody>
          <a:bodyPr anchor="t" anchorCtr="0"/>
          <a:lstStyle>
            <a:lvl1pPr algn="l">
              <a:defRPr sz="4800" b="1" i="0" cap="none" baseline="0">
                <a:latin typeface="Arial Narrow" panose="020B0606020202030204" pitchFamily="34" charset="0"/>
              </a:defRPr>
            </a:lvl1pPr>
          </a:lstStyle>
          <a:p>
            <a:r>
              <a:rPr lang="en-GB" noProof="0" dirty="0">
                <a:effectLst/>
              </a:rPr>
              <a:t>Add presentation title </a:t>
            </a:r>
            <a:br>
              <a:rPr lang="en-GB" noProof="0" dirty="0">
                <a:effectLst/>
              </a:rPr>
            </a:br>
            <a:r>
              <a:rPr lang="en-GB" noProof="0" dirty="0">
                <a:effectLst/>
              </a:rPr>
              <a:t>(white background)</a:t>
            </a:r>
            <a:endParaRPr lang="sv-SE" noProof="0" dirty="0"/>
          </a:p>
        </p:txBody>
      </p:sp>
      <p:sp>
        <p:nvSpPr>
          <p:cNvPr id="13" name="Platshållare för text 12"/>
          <p:cNvSpPr>
            <a:spLocks noGrp="1"/>
          </p:cNvSpPr>
          <p:nvPr>
            <p:ph type="body" sz="quarter" idx="14" hasCustomPrompt="1"/>
          </p:nvPr>
        </p:nvSpPr>
        <p:spPr>
          <a:xfrm>
            <a:off x="684000" y="4522457"/>
            <a:ext cx="7920000" cy="162167"/>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en-US" noProof="0" dirty="0"/>
              <a:t>Click to add name and title</a:t>
            </a:r>
          </a:p>
        </p:txBody>
      </p:sp>
      <p:sp>
        <p:nvSpPr>
          <p:cNvPr id="8" name="Date Placeholder 1">
            <a:extLst>
              <a:ext uri="{FF2B5EF4-FFF2-40B4-BE49-F238E27FC236}">
                <a16:creationId xmlns:a16="http://schemas.microsoft.com/office/drawing/2014/main" id="{9E1F6740-037E-454C-956B-2602A01C85A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C922E020-A8BF-9B47-B6A2-FA3A968CAF5D}" type="datetime1">
              <a:rPr lang="sv-SE" smtClean="0"/>
              <a:t>2022-03-06</a:t>
            </a:fld>
            <a:endParaRPr lang="sv-SE" dirty="0"/>
          </a:p>
        </p:txBody>
      </p:sp>
      <p:sp>
        <p:nvSpPr>
          <p:cNvPr id="11" name="Platshållare för bildnummer 2">
            <a:extLst>
              <a:ext uri="{FF2B5EF4-FFF2-40B4-BE49-F238E27FC236}">
                <a16:creationId xmlns:a16="http://schemas.microsoft.com/office/drawing/2014/main" id="{814C1E6D-B600-D047-8023-D406AB89CBA0}"/>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9" name="Platshållare för sidfot 5">
            <a:extLst>
              <a:ext uri="{FF2B5EF4-FFF2-40B4-BE49-F238E27FC236}">
                <a16:creationId xmlns:a16="http://schemas.microsoft.com/office/drawing/2014/main" id="{94444B35-34DF-0A4A-A2B2-3BF00BB4FF58}"/>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dirty="0"/>
              <a:t>|      ORGANISATION NAME – CHANGE HEADER/FOOTER </a:t>
            </a:r>
          </a:p>
        </p:txBody>
      </p:sp>
      <p:pic>
        <p:nvPicPr>
          <p:cNvPr id="10" name="Platshållare för bild 29">
            <a:extLst>
              <a:ext uri="{FF2B5EF4-FFF2-40B4-BE49-F238E27FC236}">
                <a16:creationId xmlns:a16="http://schemas.microsoft.com/office/drawing/2014/main" id="{378AC071-18D6-A04D-ADEF-775E4946D71A}"/>
              </a:ext>
              <a:ext uri="{C183D7F6-B498-43B3-948B-1728B52AA6E4}">
                <adec:decorative xmlns:adec="http://schemas.microsoft.com/office/drawing/2017/decorative" val="1"/>
              </a:ext>
            </a:extLst>
          </p:cNvPr>
          <p:cNvPicPr>
            <a:picLocks noChangeAspect="1"/>
          </p:cNvPicPr>
          <p:nvPr userDrawn="1"/>
        </p:nvPicPr>
        <p:blipFill>
          <a:blip r:embed="rId2"/>
          <a:srcRect t="710" b="710"/>
          <a:stretch>
            <a:fillRect/>
          </a:stretch>
        </p:blipFill>
        <p:spPr>
          <a:xfrm>
            <a:off x="676157" y="-4068"/>
            <a:ext cx="858600" cy="871582"/>
          </a:xfrm>
          <a:prstGeom prst="rect">
            <a:avLst/>
          </a:prstGeom>
        </p:spPr>
      </p:pic>
    </p:spTree>
    <p:extLst>
      <p:ext uri="{BB962C8B-B14F-4D97-AF65-F5344CB8AC3E}">
        <p14:creationId xmlns:p14="http://schemas.microsoft.com/office/powerpoint/2010/main" val="4248006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alt 3)">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19042" y="1605"/>
            <a:ext cx="4378848" cy="4876193"/>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543"/>
              <a:gd name="connsiteY0" fmla="*/ 0 h 4931928"/>
              <a:gd name="connsiteX1" fmla="*/ 5119479 w 5120543"/>
              <a:gd name="connsiteY1" fmla="*/ 158 h 4931928"/>
              <a:gd name="connsiteX2" fmla="*/ 5120329 w 5120543"/>
              <a:gd name="connsiteY2" fmla="*/ 4911392 h 4931928"/>
              <a:gd name="connsiteX3" fmla="*/ 10719 w 5120543"/>
              <a:gd name="connsiteY3" fmla="*/ 4931928 h 4931928"/>
              <a:gd name="connsiteX4" fmla="*/ 0 w 5120543"/>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79"/>
              <a:gd name="connsiteY0" fmla="*/ 0 h 4931928"/>
              <a:gd name="connsiteX1" fmla="*/ 5119479 w 5119479"/>
              <a:gd name="connsiteY1" fmla="*/ 158 h 4931928"/>
              <a:gd name="connsiteX2" fmla="*/ 4312685 w 5119479"/>
              <a:gd name="connsiteY2" fmla="*/ 4922278 h 4931928"/>
              <a:gd name="connsiteX3" fmla="*/ 10719 w 5119479"/>
              <a:gd name="connsiteY3" fmla="*/ 4931928 h 4931928"/>
              <a:gd name="connsiteX4" fmla="*/ 0 w 5119479"/>
              <a:gd name="connsiteY4" fmla="*/ 0 h 4931928"/>
              <a:gd name="connsiteX0" fmla="*/ 0 w 5119479"/>
              <a:gd name="connsiteY0" fmla="*/ 0 h 4922288"/>
              <a:gd name="connsiteX1" fmla="*/ 5119479 w 5119479"/>
              <a:gd name="connsiteY1" fmla="*/ 158 h 4922288"/>
              <a:gd name="connsiteX2" fmla="*/ 4312685 w 5119479"/>
              <a:gd name="connsiteY2" fmla="*/ 4922278 h 4922288"/>
              <a:gd name="connsiteX3" fmla="*/ 10719 w 5119479"/>
              <a:gd name="connsiteY3" fmla="*/ 4914173 h 4922288"/>
              <a:gd name="connsiteX4" fmla="*/ 0 w 5119479"/>
              <a:gd name="connsiteY4" fmla="*/ 0 h 4922288"/>
              <a:gd name="connsiteX0" fmla="*/ 0 w 4713455"/>
              <a:gd name="connsiteY0" fmla="*/ 0 h 4922288"/>
              <a:gd name="connsiteX1" fmla="*/ 4713455 w 4713455"/>
              <a:gd name="connsiteY1" fmla="*/ 158 h 4922288"/>
              <a:gd name="connsiteX2" fmla="*/ 4312685 w 4713455"/>
              <a:gd name="connsiteY2" fmla="*/ 4922278 h 4922288"/>
              <a:gd name="connsiteX3" fmla="*/ 10719 w 4713455"/>
              <a:gd name="connsiteY3" fmla="*/ 4914173 h 4922288"/>
              <a:gd name="connsiteX4" fmla="*/ 0 w 4713455"/>
              <a:gd name="connsiteY4" fmla="*/ 0 h 4922288"/>
              <a:gd name="connsiteX0" fmla="*/ 0 w 4713455"/>
              <a:gd name="connsiteY0" fmla="*/ 0 h 4922288"/>
              <a:gd name="connsiteX1" fmla="*/ 4713455 w 4713455"/>
              <a:gd name="connsiteY1" fmla="*/ 158 h 4922288"/>
              <a:gd name="connsiteX2" fmla="*/ 4078093 w 4713455"/>
              <a:gd name="connsiteY2" fmla="*/ 4922278 h 4922288"/>
              <a:gd name="connsiteX3" fmla="*/ 10719 w 4713455"/>
              <a:gd name="connsiteY3" fmla="*/ 4914173 h 4922288"/>
              <a:gd name="connsiteX4" fmla="*/ 0 w 4713455"/>
              <a:gd name="connsiteY4" fmla="*/ 0 h 4922288"/>
              <a:gd name="connsiteX0" fmla="*/ 0 w 4713455"/>
              <a:gd name="connsiteY0" fmla="*/ 0 h 4914173"/>
              <a:gd name="connsiteX1" fmla="*/ 4713455 w 4713455"/>
              <a:gd name="connsiteY1" fmla="*/ 158 h 4914173"/>
              <a:gd name="connsiteX2" fmla="*/ 4088160 w 4713455"/>
              <a:gd name="connsiteY2" fmla="*/ 4908210 h 4914173"/>
              <a:gd name="connsiteX3" fmla="*/ 10719 w 4713455"/>
              <a:gd name="connsiteY3" fmla="*/ 4914173 h 4914173"/>
              <a:gd name="connsiteX4" fmla="*/ 0 w 4713455"/>
              <a:gd name="connsiteY4" fmla="*/ 0 h 4914173"/>
              <a:gd name="connsiteX0" fmla="*/ 0 w 4713455"/>
              <a:gd name="connsiteY0" fmla="*/ 0 h 4909484"/>
              <a:gd name="connsiteX1" fmla="*/ 4713455 w 4713455"/>
              <a:gd name="connsiteY1" fmla="*/ 158 h 4909484"/>
              <a:gd name="connsiteX2" fmla="*/ 4088160 w 4713455"/>
              <a:gd name="connsiteY2" fmla="*/ 4908210 h 4909484"/>
              <a:gd name="connsiteX3" fmla="*/ 35886 w 4713455"/>
              <a:gd name="connsiteY3" fmla="*/ 4909484 h 4909484"/>
              <a:gd name="connsiteX4" fmla="*/ 0 w 4713455"/>
              <a:gd name="connsiteY4" fmla="*/ 0 h 4909484"/>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890727 h 4908220"/>
              <a:gd name="connsiteX4" fmla="*/ 0 w 4713455"/>
              <a:gd name="connsiteY4" fmla="*/ 0 h 4908220"/>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904795 h 4908220"/>
              <a:gd name="connsiteX4" fmla="*/ 0 w 4713455"/>
              <a:gd name="connsiteY4" fmla="*/ 0 h 4908220"/>
              <a:gd name="connsiteX0" fmla="*/ 0 w 4713455"/>
              <a:gd name="connsiteY0" fmla="*/ 0 h 4904795"/>
              <a:gd name="connsiteX1" fmla="*/ 4713455 w 4713455"/>
              <a:gd name="connsiteY1" fmla="*/ 158 h 4904795"/>
              <a:gd name="connsiteX2" fmla="*/ 4088160 w 4713455"/>
              <a:gd name="connsiteY2" fmla="*/ 4903521 h 4904795"/>
              <a:gd name="connsiteX3" fmla="*/ 30853 w 4713455"/>
              <a:gd name="connsiteY3" fmla="*/ 4904795 h 4904795"/>
              <a:gd name="connsiteX4" fmla="*/ 0 w 4713455"/>
              <a:gd name="connsiteY4" fmla="*/ 0 h 4904795"/>
              <a:gd name="connsiteX0" fmla="*/ 0 w 4713455"/>
              <a:gd name="connsiteY0" fmla="*/ 0 h 4903531"/>
              <a:gd name="connsiteX1" fmla="*/ 4713455 w 4713455"/>
              <a:gd name="connsiteY1" fmla="*/ 158 h 4903531"/>
              <a:gd name="connsiteX2" fmla="*/ 4088160 w 4713455"/>
              <a:gd name="connsiteY2" fmla="*/ 4903521 h 4903531"/>
              <a:gd name="connsiteX3" fmla="*/ 17708 w 4713455"/>
              <a:gd name="connsiteY3" fmla="*/ 4900712 h 4903531"/>
              <a:gd name="connsiteX4" fmla="*/ 0 w 4713455"/>
              <a:gd name="connsiteY4" fmla="*/ 0 h 4903531"/>
              <a:gd name="connsiteX0" fmla="*/ 0 w 4700309"/>
              <a:gd name="connsiteY0" fmla="*/ 3980 h 4903429"/>
              <a:gd name="connsiteX1" fmla="*/ 4700309 w 4700309"/>
              <a:gd name="connsiteY1" fmla="*/ 56 h 4903429"/>
              <a:gd name="connsiteX2" fmla="*/ 4075014 w 4700309"/>
              <a:gd name="connsiteY2" fmla="*/ 4903419 h 4903429"/>
              <a:gd name="connsiteX3" fmla="*/ 4562 w 4700309"/>
              <a:gd name="connsiteY3" fmla="*/ 4900610 h 4903429"/>
              <a:gd name="connsiteX4" fmla="*/ 0 w 4700309"/>
              <a:gd name="connsiteY4" fmla="*/ 3980 h 4903429"/>
              <a:gd name="connsiteX0" fmla="*/ 0 w 4700309"/>
              <a:gd name="connsiteY0" fmla="*/ 3980 h 4909855"/>
              <a:gd name="connsiteX1" fmla="*/ 4700309 w 4700309"/>
              <a:gd name="connsiteY1" fmla="*/ 56 h 4909855"/>
              <a:gd name="connsiteX2" fmla="*/ 4075014 w 4700309"/>
              <a:gd name="connsiteY2" fmla="*/ 4903419 h 4909855"/>
              <a:gd name="connsiteX3" fmla="*/ 4562 w 4700309"/>
              <a:gd name="connsiteY3" fmla="*/ 4909855 h 4909855"/>
              <a:gd name="connsiteX4" fmla="*/ 0 w 4700309"/>
              <a:gd name="connsiteY4" fmla="*/ 3980 h 4909855"/>
              <a:gd name="connsiteX0" fmla="*/ 0 w 4700309"/>
              <a:gd name="connsiteY0" fmla="*/ 3980 h 4905233"/>
              <a:gd name="connsiteX1" fmla="*/ 4700309 w 4700309"/>
              <a:gd name="connsiteY1" fmla="*/ 56 h 4905233"/>
              <a:gd name="connsiteX2" fmla="*/ 4075014 w 4700309"/>
              <a:gd name="connsiteY2" fmla="*/ 4903419 h 4905233"/>
              <a:gd name="connsiteX3" fmla="*/ 4562 w 4700309"/>
              <a:gd name="connsiteY3" fmla="*/ 4905233 h 4905233"/>
              <a:gd name="connsiteX4" fmla="*/ 0 w 4700309"/>
              <a:gd name="connsiteY4" fmla="*/ 3980 h 490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309" h="4905233">
                <a:moveTo>
                  <a:pt x="0" y="3980"/>
                </a:moveTo>
                <a:lnTo>
                  <a:pt x="4700309" y="56"/>
                </a:lnTo>
                <a:cubicBezTo>
                  <a:pt x="4670424" y="-19058"/>
                  <a:pt x="4082772" y="4911647"/>
                  <a:pt x="4075014" y="4903419"/>
                </a:cubicBezTo>
                <a:lnTo>
                  <a:pt x="4562" y="4905233"/>
                </a:lnTo>
                <a:cubicBezTo>
                  <a:pt x="-1341" y="3271662"/>
                  <a:pt x="5903" y="1637551"/>
                  <a:pt x="0" y="3980"/>
                </a:cubicBez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4592104" y="1440000"/>
            <a:ext cx="3888432"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1" name="Rubrik 5">
            <a:extLst>
              <a:ext uri="{FF2B5EF4-FFF2-40B4-BE49-F238E27FC236}">
                <a16:creationId xmlns:a16="http://schemas.microsoft.com/office/drawing/2014/main" id="{AF8162BA-40E2-2747-A300-C724B1637D16}"/>
              </a:ext>
            </a:extLst>
          </p:cNvPr>
          <p:cNvSpPr>
            <a:spLocks noGrp="1"/>
          </p:cNvSpPr>
          <p:nvPr>
            <p:ph type="title" hasCustomPrompt="1"/>
          </p:nvPr>
        </p:nvSpPr>
        <p:spPr>
          <a:xfrm>
            <a:off x="4572000" y="504000"/>
            <a:ext cx="3943350" cy="569407"/>
          </a:xfrm>
        </p:spPr>
        <p:txBody>
          <a:bodyPr anchor="t" anchorCtr="0"/>
          <a:lstStyle>
            <a:lvl1pPr>
              <a:defRPr/>
            </a:lvl1pPr>
          </a:lstStyle>
          <a:p>
            <a:r>
              <a:rPr lang="en-GB" noProof="0" dirty="0"/>
              <a:t>Click to add title</a:t>
            </a:r>
            <a:endParaRPr lang="sv-SE" dirty="0"/>
          </a:p>
        </p:txBody>
      </p:sp>
      <p:sp>
        <p:nvSpPr>
          <p:cNvPr id="12" name="Date Placeholder 1">
            <a:extLst>
              <a:ext uri="{FF2B5EF4-FFF2-40B4-BE49-F238E27FC236}">
                <a16:creationId xmlns:a16="http://schemas.microsoft.com/office/drawing/2014/main" id="{1940237F-415D-8A4A-A323-2A6F89B81823}"/>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77D3F9A-FC57-E34B-B285-3C3C3646CB63}" type="datetime1">
              <a:rPr lang="sv-SE" smtClean="0"/>
              <a:t>2022-03-06</a:t>
            </a:fld>
            <a:endParaRPr lang="sv-SE"/>
          </a:p>
        </p:txBody>
      </p:sp>
      <p:sp>
        <p:nvSpPr>
          <p:cNvPr id="13" name="Platshållare för bildnummer 2">
            <a:extLst>
              <a:ext uri="{FF2B5EF4-FFF2-40B4-BE49-F238E27FC236}">
                <a16:creationId xmlns:a16="http://schemas.microsoft.com/office/drawing/2014/main" id="{ED71D0D1-B86D-934A-874C-2931ECFEE91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8" name="Platshållare för sidfot 5">
            <a:extLst>
              <a:ext uri="{FF2B5EF4-FFF2-40B4-BE49-F238E27FC236}">
                <a16:creationId xmlns:a16="http://schemas.microsoft.com/office/drawing/2014/main" id="{BBB6CB42-49B3-4742-91FC-E4579FE06A51}"/>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170575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hree images (alt 1)">
    <p:spTree>
      <p:nvGrpSpPr>
        <p:cNvPr id="1" name=""/>
        <p:cNvGrpSpPr/>
        <p:nvPr/>
      </p:nvGrpSpPr>
      <p:grpSpPr>
        <a:xfrm>
          <a:off x="0" y="0"/>
          <a:ext cx="0" cy="0"/>
          <a:chOff x="0" y="0"/>
          <a:chExt cx="0" cy="0"/>
        </a:xfrm>
      </p:grpSpPr>
      <p:sp>
        <p:nvSpPr>
          <p:cNvPr id="9" name="Platshållare för innehåll 2"/>
          <p:cNvSpPr>
            <a:spLocks noGrp="1"/>
          </p:cNvSpPr>
          <p:nvPr>
            <p:ph sz="quarter" idx="12" hasCustomPrompt="1"/>
          </p:nvPr>
        </p:nvSpPr>
        <p:spPr>
          <a:xfrm>
            <a:off x="684000" y="1440000"/>
            <a:ext cx="5112000" cy="2989462"/>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Platshållare för bild 7"/>
          <p:cNvSpPr>
            <a:spLocks noGrp="1"/>
          </p:cNvSpPr>
          <p:nvPr>
            <p:ph type="pic" sz="quarter" idx="17" hasCustomPrompt="1"/>
          </p:nvPr>
        </p:nvSpPr>
        <p:spPr>
          <a:xfrm>
            <a:off x="6151919" y="2912"/>
            <a:ext cx="2992081" cy="139474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00025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200025 w 2992081"/>
              <a:gd name="connsiteY4" fmla="*/ 0 h 1656000"/>
              <a:gd name="connsiteX0" fmla="*/ 163739 w 2992081"/>
              <a:gd name="connsiteY0" fmla="*/ 261257 h 1656000"/>
              <a:gd name="connsiteX1" fmla="*/ 2992081 w 2992081"/>
              <a:gd name="connsiteY1" fmla="*/ 0 h 1656000"/>
              <a:gd name="connsiteX2" fmla="*/ 2992081 w 2992081"/>
              <a:gd name="connsiteY2" fmla="*/ 1656000 h 1656000"/>
              <a:gd name="connsiteX3" fmla="*/ 0 w 2992081"/>
              <a:gd name="connsiteY3" fmla="*/ 1656000 h 1656000"/>
              <a:gd name="connsiteX4" fmla="*/ 163739 w 2992081"/>
              <a:gd name="connsiteY4" fmla="*/ 261257 h 1656000"/>
              <a:gd name="connsiteX0" fmla="*/ 163739 w 2992081"/>
              <a:gd name="connsiteY0" fmla="*/ 0 h 1394743"/>
              <a:gd name="connsiteX1" fmla="*/ 2992081 w 2992081"/>
              <a:gd name="connsiteY1" fmla="*/ 0 h 1394743"/>
              <a:gd name="connsiteX2" fmla="*/ 2992081 w 2992081"/>
              <a:gd name="connsiteY2" fmla="*/ 1394743 h 1394743"/>
              <a:gd name="connsiteX3" fmla="*/ 0 w 2992081"/>
              <a:gd name="connsiteY3" fmla="*/ 1394743 h 1394743"/>
              <a:gd name="connsiteX4" fmla="*/ 163739 w 2992081"/>
              <a:gd name="connsiteY4" fmla="*/ 0 h 139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1394743">
                <a:moveTo>
                  <a:pt x="163739" y="0"/>
                </a:moveTo>
                <a:lnTo>
                  <a:pt x="2992081" y="0"/>
                </a:lnTo>
                <a:lnTo>
                  <a:pt x="2992081" y="1394743"/>
                </a:lnTo>
                <a:lnTo>
                  <a:pt x="0" y="1394743"/>
                </a:lnTo>
                <a:lnTo>
                  <a:pt x="163739"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bild 7"/>
          <p:cNvSpPr>
            <a:spLocks noGrp="1"/>
          </p:cNvSpPr>
          <p:nvPr>
            <p:ph type="pic" sz="quarter" idx="22" hasCustomPrompt="1"/>
          </p:nvPr>
        </p:nvSpPr>
        <p:spPr>
          <a:xfrm>
            <a:off x="5923736" y="1473004"/>
            <a:ext cx="3220266" cy="1656000"/>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21456 w 3213537"/>
              <a:gd name="connsiteY0" fmla="*/ 0 h 1670288"/>
              <a:gd name="connsiteX1" fmla="*/ 3213537 w 3213537"/>
              <a:gd name="connsiteY1" fmla="*/ 0 h 1670288"/>
              <a:gd name="connsiteX2" fmla="*/ 3213537 w 3213537"/>
              <a:gd name="connsiteY2" fmla="*/ 1656000 h 1670288"/>
              <a:gd name="connsiteX3" fmla="*/ 0 w 3213537"/>
              <a:gd name="connsiteY3" fmla="*/ 1670288 h 1670288"/>
              <a:gd name="connsiteX4" fmla="*/ 221456 w 3213537"/>
              <a:gd name="connsiteY4" fmla="*/ 0 h 1670288"/>
              <a:gd name="connsiteX0" fmla="*/ 221456 w 3213537"/>
              <a:gd name="connsiteY0" fmla="*/ 0 h 1663145"/>
              <a:gd name="connsiteX1" fmla="*/ 3213537 w 3213537"/>
              <a:gd name="connsiteY1" fmla="*/ 0 h 1663145"/>
              <a:gd name="connsiteX2" fmla="*/ 3213537 w 3213537"/>
              <a:gd name="connsiteY2" fmla="*/ 1656000 h 1663145"/>
              <a:gd name="connsiteX3" fmla="*/ 0 w 3213537"/>
              <a:gd name="connsiteY3" fmla="*/ 1663145 h 1663145"/>
              <a:gd name="connsiteX4" fmla="*/ 221456 w 3213537"/>
              <a:gd name="connsiteY4" fmla="*/ 0 h 1663145"/>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1714 h 1656000"/>
              <a:gd name="connsiteX4" fmla="*/ 214312 w 3206393"/>
              <a:gd name="connsiteY4" fmla="*/ 0 h 1656000"/>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8858 h 1656000"/>
              <a:gd name="connsiteX4" fmla="*/ 214312 w 3206393"/>
              <a:gd name="connsiteY4" fmla="*/ 0 h 1656000"/>
              <a:gd name="connsiteX0" fmla="*/ 235743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35743 w 3227824"/>
              <a:gd name="connsiteY4" fmla="*/ 0 h 1663145"/>
              <a:gd name="connsiteX0" fmla="*/ 224408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24408 w 3227824"/>
              <a:gd name="connsiteY4" fmla="*/ 0 h 1663145"/>
              <a:gd name="connsiteX0" fmla="*/ 216851 w 3220267"/>
              <a:gd name="connsiteY0" fmla="*/ 0 h 1659366"/>
              <a:gd name="connsiteX1" fmla="*/ 3220267 w 3220267"/>
              <a:gd name="connsiteY1" fmla="*/ 0 h 1659366"/>
              <a:gd name="connsiteX2" fmla="*/ 3220267 w 3220267"/>
              <a:gd name="connsiteY2" fmla="*/ 1656000 h 1659366"/>
              <a:gd name="connsiteX3" fmla="*/ 0 w 3220267"/>
              <a:gd name="connsiteY3" fmla="*/ 1659366 h 1659366"/>
              <a:gd name="connsiteX4" fmla="*/ 216851 w 3220267"/>
              <a:gd name="connsiteY4" fmla="*/ 0 h 1659366"/>
              <a:gd name="connsiteX0" fmla="*/ 216851 w 3220267"/>
              <a:gd name="connsiteY0" fmla="*/ 0 h 1656000"/>
              <a:gd name="connsiteX1" fmla="*/ 3220267 w 3220267"/>
              <a:gd name="connsiteY1" fmla="*/ 0 h 1656000"/>
              <a:gd name="connsiteX2" fmla="*/ 3220267 w 3220267"/>
              <a:gd name="connsiteY2" fmla="*/ 1656000 h 1656000"/>
              <a:gd name="connsiteX3" fmla="*/ 0 w 3220267"/>
              <a:gd name="connsiteY3" fmla="*/ 1648031 h 1656000"/>
              <a:gd name="connsiteX4" fmla="*/ 216851 w 3220267"/>
              <a:gd name="connsiteY4" fmla="*/ 0 h 1656000"/>
              <a:gd name="connsiteX0" fmla="*/ 247079 w 3250495"/>
              <a:gd name="connsiteY0" fmla="*/ 0 h 1742493"/>
              <a:gd name="connsiteX1" fmla="*/ 3250495 w 3250495"/>
              <a:gd name="connsiteY1" fmla="*/ 0 h 1742493"/>
              <a:gd name="connsiteX2" fmla="*/ 3250495 w 3250495"/>
              <a:gd name="connsiteY2" fmla="*/ 1656000 h 1742493"/>
              <a:gd name="connsiteX3" fmla="*/ 0 w 3250495"/>
              <a:gd name="connsiteY3" fmla="*/ 1742493 h 1742493"/>
              <a:gd name="connsiteX4" fmla="*/ 247079 w 3250495"/>
              <a:gd name="connsiteY4" fmla="*/ 0 h 1742493"/>
              <a:gd name="connsiteX0" fmla="*/ 213072 w 3216488"/>
              <a:gd name="connsiteY0" fmla="*/ 0 h 1656000"/>
              <a:gd name="connsiteX1" fmla="*/ 3216488 w 3216488"/>
              <a:gd name="connsiteY1" fmla="*/ 0 h 1656000"/>
              <a:gd name="connsiteX2" fmla="*/ 3216488 w 3216488"/>
              <a:gd name="connsiteY2" fmla="*/ 1656000 h 1656000"/>
              <a:gd name="connsiteX3" fmla="*/ 0 w 3216488"/>
              <a:gd name="connsiteY3" fmla="*/ 1636695 h 1656000"/>
              <a:gd name="connsiteX4" fmla="*/ 213072 w 3216488"/>
              <a:gd name="connsiteY4" fmla="*/ 0 h 1656000"/>
              <a:gd name="connsiteX0" fmla="*/ 216850 w 3220266"/>
              <a:gd name="connsiteY0" fmla="*/ 0 h 1656000"/>
              <a:gd name="connsiteX1" fmla="*/ 3220266 w 3220266"/>
              <a:gd name="connsiteY1" fmla="*/ 0 h 1656000"/>
              <a:gd name="connsiteX2" fmla="*/ 3220266 w 3220266"/>
              <a:gd name="connsiteY2" fmla="*/ 1656000 h 1656000"/>
              <a:gd name="connsiteX3" fmla="*/ 0 w 3220266"/>
              <a:gd name="connsiteY3" fmla="*/ 1655587 h 1656000"/>
              <a:gd name="connsiteX4" fmla="*/ 216850 w 3220266"/>
              <a:gd name="connsiteY4" fmla="*/ 0 h 16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266" h="1656000">
                <a:moveTo>
                  <a:pt x="216850" y="0"/>
                </a:moveTo>
                <a:lnTo>
                  <a:pt x="3220266" y="0"/>
                </a:lnTo>
                <a:lnTo>
                  <a:pt x="3220266" y="1656000"/>
                </a:lnTo>
                <a:lnTo>
                  <a:pt x="0" y="1655587"/>
                </a:lnTo>
                <a:lnTo>
                  <a:pt x="216850"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0" name="Platshållare för bild 7">
            <a:extLst>
              <a:ext uri="{FF2B5EF4-FFF2-40B4-BE49-F238E27FC236}">
                <a16:creationId xmlns:a16="http://schemas.microsoft.com/office/drawing/2014/main" id="{75A4FAA9-F64E-D542-B83E-45FB509AE0CD}"/>
              </a:ext>
            </a:extLst>
          </p:cNvPr>
          <p:cNvSpPr>
            <a:spLocks noGrp="1"/>
          </p:cNvSpPr>
          <p:nvPr>
            <p:ph type="pic" sz="quarter" idx="21" hasCustomPrompt="1"/>
          </p:nvPr>
        </p:nvSpPr>
        <p:spPr>
          <a:xfrm>
            <a:off x="5680303" y="3218400"/>
            <a:ext cx="3464172" cy="166003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20632 w 3459791"/>
              <a:gd name="connsiteY0" fmla="*/ 0 h 1674117"/>
              <a:gd name="connsiteX1" fmla="*/ 3459791 w 3459791"/>
              <a:gd name="connsiteY1" fmla="*/ 413 h 1674117"/>
              <a:gd name="connsiteX2" fmla="*/ 3459791 w 3459791"/>
              <a:gd name="connsiteY2" fmla="*/ 1656413 h 1674117"/>
              <a:gd name="connsiteX3" fmla="*/ 0 w 3459791"/>
              <a:gd name="connsiteY3" fmla="*/ 1674117 h 1674117"/>
              <a:gd name="connsiteX4" fmla="*/ 220632 w 3459791"/>
              <a:gd name="connsiteY4" fmla="*/ 0 h 1674117"/>
              <a:gd name="connsiteX0" fmla="*/ 220632 w 3459791"/>
              <a:gd name="connsiteY0" fmla="*/ 0 h 1674117"/>
              <a:gd name="connsiteX1" fmla="*/ 3459791 w 3459791"/>
              <a:gd name="connsiteY1" fmla="*/ 413 h 1674117"/>
              <a:gd name="connsiteX2" fmla="*/ 3454875 w 3459791"/>
              <a:gd name="connsiteY2" fmla="*/ 1671164 h 1674117"/>
              <a:gd name="connsiteX3" fmla="*/ 0 w 3459791"/>
              <a:gd name="connsiteY3" fmla="*/ 1674117 h 1674117"/>
              <a:gd name="connsiteX4" fmla="*/ 220632 w 3459791"/>
              <a:gd name="connsiteY4" fmla="*/ 0 h 1674117"/>
              <a:gd name="connsiteX0" fmla="*/ 220632 w 3460264"/>
              <a:gd name="connsiteY0" fmla="*/ 0 h 1676081"/>
              <a:gd name="connsiteX1" fmla="*/ 3459791 w 3460264"/>
              <a:gd name="connsiteY1" fmla="*/ 413 h 1676081"/>
              <a:gd name="connsiteX2" fmla="*/ 3459791 w 3460264"/>
              <a:gd name="connsiteY2" fmla="*/ 1676081 h 1676081"/>
              <a:gd name="connsiteX3" fmla="*/ 0 w 3460264"/>
              <a:gd name="connsiteY3" fmla="*/ 1674117 h 1676081"/>
              <a:gd name="connsiteX4" fmla="*/ 220632 w 3460264"/>
              <a:gd name="connsiteY4" fmla="*/ 0 h 1676081"/>
              <a:gd name="connsiteX0" fmla="*/ 216724 w 3456356"/>
              <a:gd name="connsiteY0" fmla="*/ 0 h 1676081"/>
              <a:gd name="connsiteX1" fmla="*/ 3455883 w 3456356"/>
              <a:gd name="connsiteY1" fmla="*/ 413 h 1676081"/>
              <a:gd name="connsiteX2" fmla="*/ 3455883 w 3456356"/>
              <a:gd name="connsiteY2" fmla="*/ 1676081 h 1676081"/>
              <a:gd name="connsiteX3" fmla="*/ 0 w 3456356"/>
              <a:gd name="connsiteY3" fmla="*/ 1662392 h 1676081"/>
              <a:gd name="connsiteX4" fmla="*/ 216724 w 3456356"/>
              <a:gd name="connsiteY4" fmla="*/ 0 h 1676081"/>
              <a:gd name="connsiteX0" fmla="*/ 220631 w 3460263"/>
              <a:gd name="connsiteY0" fmla="*/ 0 h 1676081"/>
              <a:gd name="connsiteX1" fmla="*/ 3459790 w 3460263"/>
              <a:gd name="connsiteY1" fmla="*/ 413 h 1676081"/>
              <a:gd name="connsiteX2" fmla="*/ 3459790 w 3460263"/>
              <a:gd name="connsiteY2" fmla="*/ 1676081 h 1676081"/>
              <a:gd name="connsiteX3" fmla="*/ 0 w 3460263"/>
              <a:gd name="connsiteY3" fmla="*/ 1674118 h 1676081"/>
              <a:gd name="connsiteX4" fmla="*/ 220631 w 3460263"/>
              <a:gd name="connsiteY4" fmla="*/ 0 h 1676081"/>
              <a:gd name="connsiteX0" fmla="*/ 224539 w 3464171"/>
              <a:gd name="connsiteY0" fmla="*/ 0 h 1676081"/>
              <a:gd name="connsiteX1" fmla="*/ 3463698 w 3464171"/>
              <a:gd name="connsiteY1" fmla="*/ 413 h 1676081"/>
              <a:gd name="connsiteX2" fmla="*/ 3463698 w 3464171"/>
              <a:gd name="connsiteY2" fmla="*/ 1676081 h 1676081"/>
              <a:gd name="connsiteX3" fmla="*/ 0 w 3464171"/>
              <a:gd name="connsiteY3" fmla="*/ 1658484 h 1676081"/>
              <a:gd name="connsiteX4" fmla="*/ 224539 w 3464171"/>
              <a:gd name="connsiteY4" fmla="*/ 0 h 1676081"/>
              <a:gd name="connsiteX0" fmla="*/ 224539 w 3463698"/>
              <a:gd name="connsiteY0" fmla="*/ 0 h 1664355"/>
              <a:gd name="connsiteX1" fmla="*/ 3463698 w 3463698"/>
              <a:gd name="connsiteY1" fmla="*/ 413 h 1664355"/>
              <a:gd name="connsiteX2" fmla="*/ 3459791 w 3463698"/>
              <a:gd name="connsiteY2" fmla="*/ 1664355 h 1664355"/>
              <a:gd name="connsiteX3" fmla="*/ 0 w 3463698"/>
              <a:gd name="connsiteY3" fmla="*/ 1658484 h 1664355"/>
              <a:gd name="connsiteX4" fmla="*/ 224539 w 3463698"/>
              <a:gd name="connsiteY4" fmla="*/ 0 h 1664355"/>
              <a:gd name="connsiteX0" fmla="*/ 224539 w 3464172"/>
              <a:gd name="connsiteY0" fmla="*/ 0 h 1658484"/>
              <a:gd name="connsiteX1" fmla="*/ 3463698 w 3464172"/>
              <a:gd name="connsiteY1" fmla="*/ 413 h 1658484"/>
              <a:gd name="connsiteX2" fmla="*/ 3463699 w 3464172"/>
              <a:gd name="connsiteY2" fmla="*/ 1648721 h 1658484"/>
              <a:gd name="connsiteX3" fmla="*/ 0 w 3464172"/>
              <a:gd name="connsiteY3" fmla="*/ 1658484 h 1658484"/>
              <a:gd name="connsiteX4" fmla="*/ 224539 w 3464172"/>
              <a:gd name="connsiteY4" fmla="*/ 0 h 1658484"/>
              <a:gd name="connsiteX0" fmla="*/ 224539 w 3464172"/>
              <a:gd name="connsiteY0" fmla="*/ 0 h 1660446"/>
              <a:gd name="connsiteX1" fmla="*/ 3463698 w 3464172"/>
              <a:gd name="connsiteY1" fmla="*/ 413 h 1660446"/>
              <a:gd name="connsiteX2" fmla="*/ 3463699 w 3464172"/>
              <a:gd name="connsiteY2" fmla="*/ 1660446 h 1660446"/>
              <a:gd name="connsiteX3" fmla="*/ 0 w 3464172"/>
              <a:gd name="connsiteY3" fmla="*/ 1658484 h 1660446"/>
              <a:gd name="connsiteX4" fmla="*/ 224539 w 3464172"/>
              <a:gd name="connsiteY4" fmla="*/ 0 h 166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172" h="1660446">
                <a:moveTo>
                  <a:pt x="224539" y="0"/>
                </a:moveTo>
                <a:lnTo>
                  <a:pt x="3463698" y="413"/>
                </a:lnTo>
                <a:cubicBezTo>
                  <a:pt x="3462059" y="557330"/>
                  <a:pt x="3465338" y="1103529"/>
                  <a:pt x="3463699" y="1660446"/>
                </a:cubicBezTo>
                <a:lnTo>
                  <a:pt x="0" y="1658484"/>
                </a:lnTo>
                <a:lnTo>
                  <a:pt x="224539"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2" name="Rubrik 5">
            <a:extLst>
              <a:ext uri="{FF2B5EF4-FFF2-40B4-BE49-F238E27FC236}">
                <a16:creationId xmlns:a16="http://schemas.microsoft.com/office/drawing/2014/main" id="{D98FC7C0-00F4-724B-B760-FC9D0474167B}"/>
              </a:ext>
            </a:extLst>
          </p:cNvPr>
          <p:cNvSpPr>
            <a:spLocks noGrp="1"/>
          </p:cNvSpPr>
          <p:nvPr>
            <p:ph type="title" hasCustomPrompt="1"/>
          </p:nvPr>
        </p:nvSpPr>
        <p:spPr>
          <a:xfrm>
            <a:off x="684000" y="504000"/>
            <a:ext cx="5112000" cy="569407"/>
          </a:xfrm>
        </p:spPr>
        <p:txBody>
          <a:bodyPr anchor="t" anchorCtr="0"/>
          <a:lstStyle>
            <a:lvl1pPr>
              <a:defRPr/>
            </a:lvl1pPr>
          </a:lstStyle>
          <a:p>
            <a:r>
              <a:rPr lang="en-GB" noProof="0" dirty="0"/>
              <a:t>Click to add title</a:t>
            </a:r>
            <a:endParaRPr lang="sv-SE" dirty="0"/>
          </a:p>
        </p:txBody>
      </p:sp>
      <p:sp>
        <p:nvSpPr>
          <p:cNvPr id="11" name="Date Placeholder 1">
            <a:extLst>
              <a:ext uri="{FF2B5EF4-FFF2-40B4-BE49-F238E27FC236}">
                <a16:creationId xmlns:a16="http://schemas.microsoft.com/office/drawing/2014/main" id="{B1C60901-6D42-9640-A711-EA419A9A85E0}"/>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B9649B3-C16A-9B46-BA6A-8258496FEBEB}" type="datetime1">
              <a:rPr lang="sv-SE" smtClean="0"/>
              <a:t>2022-03-06</a:t>
            </a:fld>
            <a:endParaRPr lang="sv-SE"/>
          </a:p>
        </p:txBody>
      </p:sp>
      <p:sp>
        <p:nvSpPr>
          <p:cNvPr id="14" name="Platshållare för bildnummer 2">
            <a:extLst>
              <a:ext uri="{FF2B5EF4-FFF2-40B4-BE49-F238E27FC236}">
                <a16:creationId xmlns:a16="http://schemas.microsoft.com/office/drawing/2014/main" id="{0BFC6008-9DCB-2A4A-9056-71B4B567E1A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3" name="Platshållare för sidfot 5">
            <a:extLst>
              <a:ext uri="{FF2B5EF4-FFF2-40B4-BE49-F238E27FC236}">
                <a16:creationId xmlns:a16="http://schemas.microsoft.com/office/drawing/2014/main" id="{71469012-65E3-8244-8B01-B3FA98DDA5DF}"/>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6037508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wo images (alt 2)">
    <p:spTree>
      <p:nvGrpSpPr>
        <p:cNvPr id="1" name=""/>
        <p:cNvGrpSpPr/>
        <p:nvPr/>
      </p:nvGrpSpPr>
      <p:grpSpPr>
        <a:xfrm>
          <a:off x="0" y="0"/>
          <a:ext cx="0" cy="0"/>
          <a:chOff x="0" y="0"/>
          <a:chExt cx="0" cy="0"/>
        </a:xfrm>
      </p:grpSpPr>
      <p:sp>
        <p:nvSpPr>
          <p:cNvPr id="8" name="Platshållare för innehåll 2"/>
          <p:cNvSpPr>
            <a:spLocks noGrp="1"/>
          </p:cNvSpPr>
          <p:nvPr>
            <p:ph sz="quarter" idx="12" hasCustomPrompt="1"/>
          </p:nvPr>
        </p:nvSpPr>
        <p:spPr>
          <a:xfrm>
            <a:off x="684000" y="1440000"/>
            <a:ext cx="511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4" name="Platshållare för bild 7"/>
          <p:cNvSpPr>
            <a:spLocks noGrp="1"/>
          </p:cNvSpPr>
          <p:nvPr>
            <p:ph type="pic" sz="quarter" idx="17" hasCustomPrompt="1"/>
          </p:nvPr>
        </p:nvSpPr>
        <p:spPr>
          <a:xfrm>
            <a:off x="5654769" y="-278219"/>
            <a:ext cx="3489231" cy="2527200"/>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489231"/>
              <a:gd name="connsiteY0" fmla="*/ 0 h 2527200"/>
              <a:gd name="connsiteX1" fmla="*/ 3489231 w 3489231"/>
              <a:gd name="connsiteY1" fmla="*/ 0 h 2527200"/>
              <a:gd name="connsiteX2" fmla="*/ 3489231 w 3489231"/>
              <a:gd name="connsiteY2" fmla="*/ 2527200 h 2527200"/>
              <a:gd name="connsiteX3" fmla="*/ 497150 w 3489231"/>
              <a:gd name="connsiteY3" fmla="*/ 2527200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52499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31835 w 3489231"/>
              <a:gd name="connsiteY3" fmla="*/ 2465206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47333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47333 w 3489231"/>
              <a:gd name="connsiteY3" fmla="*/ 2522033 h 2527200"/>
              <a:gd name="connsiteX4" fmla="*/ 0 w 3489231"/>
              <a:gd name="connsiteY4" fmla="*/ 0 h 25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231" h="2527200">
                <a:moveTo>
                  <a:pt x="0" y="0"/>
                </a:moveTo>
                <a:lnTo>
                  <a:pt x="3489231" y="0"/>
                </a:lnTo>
                <a:lnTo>
                  <a:pt x="3489231" y="2527200"/>
                </a:lnTo>
                <a:lnTo>
                  <a:pt x="347333" y="2522033"/>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bild 7">
            <a:extLst>
              <a:ext uri="{FF2B5EF4-FFF2-40B4-BE49-F238E27FC236}">
                <a16:creationId xmlns:a16="http://schemas.microsoft.com/office/drawing/2014/main" id="{C6E7842F-5E6D-0D4E-95D1-DF406180B4C7}"/>
              </a:ext>
            </a:extLst>
          </p:cNvPr>
          <p:cNvSpPr>
            <a:spLocks noGrp="1"/>
          </p:cNvSpPr>
          <p:nvPr>
            <p:ph type="pic" sz="quarter" idx="20" hasCustomPrompt="1"/>
          </p:nvPr>
        </p:nvSpPr>
        <p:spPr>
          <a:xfrm>
            <a:off x="6022766" y="2352973"/>
            <a:ext cx="3128242" cy="2525223"/>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129153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61628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55877 w 3121234"/>
              <a:gd name="connsiteY3" fmla="*/ 2515698 h 2527200"/>
              <a:gd name="connsiteX4" fmla="*/ 0 w 3121234"/>
              <a:gd name="connsiteY4" fmla="*/ 0 h 2527200"/>
              <a:gd name="connsiteX0" fmla="*/ 0 w 3121234"/>
              <a:gd name="connsiteY0" fmla="*/ 0 h 2521449"/>
              <a:gd name="connsiteX1" fmla="*/ 3121234 w 3121234"/>
              <a:gd name="connsiteY1" fmla="*/ 0 h 2521449"/>
              <a:gd name="connsiteX2" fmla="*/ 3115483 w 3121234"/>
              <a:gd name="connsiteY2" fmla="*/ 2521449 h 2521449"/>
              <a:gd name="connsiteX3" fmla="*/ 355877 w 3121234"/>
              <a:gd name="connsiteY3" fmla="*/ 2515698 h 2521449"/>
              <a:gd name="connsiteX4" fmla="*/ 0 w 3121234"/>
              <a:gd name="connsiteY4" fmla="*/ 0 h 2521449"/>
              <a:gd name="connsiteX0" fmla="*/ 0 w 3121234"/>
              <a:gd name="connsiteY0" fmla="*/ 0 h 2525223"/>
              <a:gd name="connsiteX1" fmla="*/ 3121234 w 3121234"/>
              <a:gd name="connsiteY1" fmla="*/ 0 h 2525223"/>
              <a:gd name="connsiteX2" fmla="*/ 3115483 w 3121234"/>
              <a:gd name="connsiteY2" fmla="*/ 2521449 h 2525223"/>
              <a:gd name="connsiteX3" fmla="*/ 355877 w 3121234"/>
              <a:gd name="connsiteY3" fmla="*/ 2525223 h 2525223"/>
              <a:gd name="connsiteX4" fmla="*/ 0 w 3121234"/>
              <a:gd name="connsiteY4" fmla="*/ 0 h 2525223"/>
              <a:gd name="connsiteX0" fmla="*/ 0 w 3121234"/>
              <a:gd name="connsiteY0" fmla="*/ 0 h 2525223"/>
              <a:gd name="connsiteX1" fmla="*/ 3121234 w 3121234"/>
              <a:gd name="connsiteY1" fmla="*/ 0 h 2525223"/>
              <a:gd name="connsiteX2" fmla="*/ 3118658 w 3121234"/>
              <a:gd name="connsiteY2" fmla="*/ 2524624 h 2525223"/>
              <a:gd name="connsiteX3" fmla="*/ 355877 w 3121234"/>
              <a:gd name="connsiteY3" fmla="*/ 2525223 h 2525223"/>
              <a:gd name="connsiteX4" fmla="*/ 0 w 3121234"/>
              <a:gd name="connsiteY4" fmla="*/ 0 h 2525223"/>
              <a:gd name="connsiteX0" fmla="*/ 0 w 3128242"/>
              <a:gd name="connsiteY0" fmla="*/ 0 h 2525223"/>
              <a:gd name="connsiteX1" fmla="*/ 3121234 w 3128242"/>
              <a:gd name="connsiteY1" fmla="*/ 0 h 2525223"/>
              <a:gd name="connsiteX2" fmla="*/ 3128183 w 3128242"/>
              <a:gd name="connsiteY2" fmla="*/ 2524624 h 2525223"/>
              <a:gd name="connsiteX3" fmla="*/ 355877 w 3128242"/>
              <a:gd name="connsiteY3" fmla="*/ 2525223 h 2525223"/>
              <a:gd name="connsiteX4" fmla="*/ 0 w 3128242"/>
              <a:gd name="connsiteY4" fmla="*/ 0 h 252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42" h="2525223">
                <a:moveTo>
                  <a:pt x="0" y="0"/>
                </a:moveTo>
                <a:lnTo>
                  <a:pt x="3121234" y="0"/>
                </a:lnTo>
                <a:cubicBezTo>
                  <a:pt x="3120375" y="841541"/>
                  <a:pt x="3129042" y="1683083"/>
                  <a:pt x="3128183" y="2524624"/>
                </a:cubicBezTo>
                <a:lnTo>
                  <a:pt x="355877" y="2525223"/>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0" name="Rubrik 5">
            <a:extLst>
              <a:ext uri="{FF2B5EF4-FFF2-40B4-BE49-F238E27FC236}">
                <a16:creationId xmlns:a16="http://schemas.microsoft.com/office/drawing/2014/main" id="{14C9355C-85B6-E949-9803-F69815A94C6D}"/>
              </a:ext>
            </a:extLst>
          </p:cNvPr>
          <p:cNvSpPr>
            <a:spLocks noGrp="1"/>
          </p:cNvSpPr>
          <p:nvPr>
            <p:ph type="title" hasCustomPrompt="1"/>
          </p:nvPr>
        </p:nvSpPr>
        <p:spPr>
          <a:xfrm>
            <a:off x="684000" y="504000"/>
            <a:ext cx="4970769" cy="569407"/>
          </a:xfrm>
        </p:spPr>
        <p:txBody>
          <a:bodyPr anchor="t" anchorCtr="0"/>
          <a:lstStyle>
            <a:lvl1pPr>
              <a:defRPr/>
            </a:lvl1pPr>
          </a:lstStyle>
          <a:p>
            <a:r>
              <a:rPr lang="en-GB" noProof="0" dirty="0"/>
              <a:t>Click to add title</a:t>
            </a:r>
            <a:endParaRPr lang="sv-SE" dirty="0"/>
          </a:p>
        </p:txBody>
      </p:sp>
      <p:sp>
        <p:nvSpPr>
          <p:cNvPr id="11" name="Date Placeholder 1">
            <a:extLst>
              <a:ext uri="{FF2B5EF4-FFF2-40B4-BE49-F238E27FC236}">
                <a16:creationId xmlns:a16="http://schemas.microsoft.com/office/drawing/2014/main" id="{A90592EF-0DD6-C746-902D-9E24B73E111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66C9844-8BE9-5E4E-A8F8-6A100F60BBC2}" type="datetime1">
              <a:rPr lang="sv-SE" smtClean="0"/>
              <a:t>2022-03-06</a:t>
            </a:fld>
            <a:endParaRPr lang="sv-SE"/>
          </a:p>
        </p:txBody>
      </p:sp>
      <p:sp>
        <p:nvSpPr>
          <p:cNvPr id="13" name="Platshållare för bildnummer 2">
            <a:extLst>
              <a:ext uri="{FF2B5EF4-FFF2-40B4-BE49-F238E27FC236}">
                <a16:creationId xmlns:a16="http://schemas.microsoft.com/office/drawing/2014/main" id="{C66E5C39-3D55-2C4E-B916-386A6A1DF140}"/>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2" name="Platshållare för sidfot 5">
            <a:extLst>
              <a:ext uri="{FF2B5EF4-FFF2-40B4-BE49-F238E27FC236}">
                <a16:creationId xmlns:a16="http://schemas.microsoft.com/office/drawing/2014/main" id="{97894B6C-6BAE-D847-96FA-2AAB11B49565}"/>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2982389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alt 4)">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6151919" y="0"/>
            <a:ext cx="2992081" cy="4876006"/>
          </a:xfrm>
          <a:prstGeom prst="rect">
            <a:avLst/>
          </a:pr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 name="Rubrik 1"/>
          <p:cNvSpPr>
            <a:spLocks noGrp="1"/>
          </p:cNvSpPr>
          <p:nvPr>
            <p:ph type="title" hasCustomPrompt="1"/>
          </p:nvPr>
        </p:nvSpPr>
        <p:spPr>
          <a:xfrm>
            <a:off x="683568" y="504000"/>
            <a:ext cx="4959904" cy="569407"/>
          </a:xfrm>
        </p:spPr>
        <p:txBody>
          <a:bodyPr anchor="t" anchorCtr="0"/>
          <a:lstStyle>
            <a:lvl1pPr>
              <a:defRPr/>
            </a:lvl1pPr>
          </a:lstStyle>
          <a:p>
            <a:r>
              <a:rPr lang="en-GB" noProof="0" dirty="0"/>
              <a:t>Click to add title</a:t>
            </a:r>
            <a:endParaRPr lang="sv-SE" dirty="0"/>
          </a:p>
        </p:txBody>
      </p:sp>
      <p:sp>
        <p:nvSpPr>
          <p:cNvPr id="7" name="Platshållare för innehåll 2"/>
          <p:cNvSpPr>
            <a:spLocks noGrp="1"/>
          </p:cNvSpPr>
          <p:nvPr>
            <p:ph sz="quarter" idx="12" hasCustomPrompt="1"/>
          </p:nvPr>
        </p:nvSpPr>
        <p:spPr>
          <a:xfrm>
            <a:off x="683568" y="1440000"/>
            <a:ext cx="4959904"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9" name="Date Placeholder 1">
            <a:extLst>
              <a:ext uri="{FF2B5EF4-FFF2-40B4-BE49-F238E27FC236}">
                <a16:creationId xmlns:a16="http://schemas.microsoft.com/office/drawing/2014/main" id="{5E4B72CA-3F0D-B444-82C7-779B3F6CEAAD}"/>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17AAC68-0F3E-2C45-BAC8-81C66DCEA573}" type="datetime1">
              <a:rPr lang="sv-SE" smtClean="0"/>
              <a:t>2022-03-06</a:t>
            </a:fld>
            <a:endParaRPr lang="sv-SE"/>
          </a:p>
        </p:txBody>
      </p:sp>
      <p:sp>
        <p:nvSpPr>
          <p:cNvPr id="10" name="Platshållare för bildnummer 2">
            <a:extLst>
              <a:ext uri="{FF2B5EF4-FFF2-40B4-BE49-F238E27FC236}">
                <a16:creationId xmlns:a16="http://schemas.microsoft.com/office/drawing/2014/main" id="{7E8BE53B-B777-FE43-9D03-4AB1F2EF0EFC}"/>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8" name="Platshållare för sidfot 5">
            <a:extLst>
              <a:ext uri="{FF2B5EF4-FFF2-40B4-BE49-F238E27FC236}">
                <a16:creationId xmlns:a16="http://schemas.microsoft.com/office/drawing/2014/main" id="{90D14060-79CF-9C4F-8903-D75CE6842890}"/>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7343083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alt 5)">
    <p:spTree>
      <p:nvGrpSpPr>
        <p:cNvPr id="1" name=""/>
        <p:cNvGrpSpPr/>
        <p:nvPr/>
      </p:nvGrpSpPr>
      <p:grpSpPr>
        <a:xfrm>
          <a:off x="0" y="0"/>
          <a:ext cx="0" cy="0"/>
          <a:chOff x="0" y="0"/>
          <a:chExt cx="0" cy="0"/>
        </a:xfrm>
      </p:grpSpPr>
      <p:sp>
        <p:nvSpPr>
          <p:cNvPr id="6" name="Platshållare för bild 7"/>
          <p:cNvSpPr>
            <a:spLocks noGrp="1"/>
          </p:cNvSpPr>
          <p:nvPr>
            <p:ph type="pic" sz="quarter" idx="21" hasCustomPrompt="1"/>
          </p:nvPr>
        </p:nvSpPr>
        <p:spPr>
          <a:xfrm>
            <a:off x="5684208" y="0"/>
            <a:ext cx="3459792" cy="4876006"/>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4492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449232 w 3459791"/>
              <a:gd name="connsiteY4" fmla="*/ 0 h 1659364"/>
              <a:gd name="connsiteX0" fmla="*/ 444208 w 3454767"/>
              <a:gd name="connsiteY0" fmla="*/ 0 h 1657663"/>
              <a:gd name="connsiteX1" fmla="*/ 3454767 w 3454767"/>
              <a:gd name="connsiteY1" fmla="*/ 413 h 1657663"/>
              <a:gd name="connsiteX2" fmla="*/ 3454767 w 3454767"/>
              <a:gd name="connsiteY2" fmla="*/ 1656413 h 1657663"/>
              <a:gd name="connsiteX3" fmla="*/ 0 w 3454767"/>
              <a:gd name="connsiteY3" fmla="*/ 1657663 h 1657663"/>
              <a:gd name="connsiteX4" fmla="*/ 444208 w 3454767"/>
              <a:gd name="connsiteY4" fmla="*/ 0 h 1657663"/>
              <a:gd name="connsiteX0" fmla="*/ 444208 w 3454767"/>
              <a:gd name="connsiteY0" fmla="*/ 0 h 1656413"/>
              <a:gd name="connsiteX1" fmla="*/ 3454767 w 3454767"/>
              <a:gd name="connsiteY1" fmla="*/ 413 h 1656413"/>
              <a:gd name="connsiteX2" fmla="*/ 3454767 w 3454767"/>
              <a:gd name="connsiteY2" fmla="*/ 1656413 h 1656413"/>
              <a:gd name="connsiteX3" fmla="*/ 0 w 3454767"/>
              <a:gd name="connsiteY3" fmla="*/ 1654261 h 1656413"/>
              <a:gd name="connsiteX4" fmla="*/ 444208 w 3454767"/>
              <a:gd name="connsiteY4" fmla="*/ 0 h 1656413"/>
              <a:gd name="connsiteX0" fmla="*/ 449233 w 3459792"/>
              <a:gd name="connsiteY0" fmla="*/ 0 h 1656413"/>
              <a:gd name="connsiteX1" fmla="*/ 3459792 w 3459792"/>
              <a:gd name="connsiteY1" fmla="*/ 413 h 1656413"/>
              <a:gd name="connsiteX2" fmla="*/ 3459792 w 3459792"/>
              <a:gd name="connsiteY2" fmla="*/ 1656413 h 1656413"/>
              <a:gd name="connsiteX3" fmla="*/ 0 w 3459792"/>
              <a:gd name="connsiteY3" fmla="*/ 1655962 h 1656413"/>
              <a:gd name="connsiteX4" fmla="*/ 449233 w 3459792"/>
              <a:gd name="connsiteY4" fmla="*/ 0 h 16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792" h="1656413">
                <a:moveTo>
                  <a:pt x="449233" y="0"/>
                </a:moveTo>
                <a:lnTo>
                  <a:pt x="3459792" y="413"/>
                </a:lnTo>
                <a:lnTo>
                  <a:pt x="3459792" y="1656413"/>
                </a:lnTo>
                <a:lnTo>
                  <a:pt x="0" y="1655962"/>
                </a:lnTo>
                <a:lnTo>
                  <a:pt x="449233"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innehåll 2"/>
          <p:cNvSpPr>
            <a:spLocks noGrp="1"/>
          </p:cNvSpPr>
          <p:nvPr>
            <p:ph sz="quarter" idx="12" hasCustomPrompt="1"/>
          </p:nvPr>
        </p:nvSpPr>
        <p:spPr>
          <a:xfrm>
            <a:off x="684000" y="1440000"/>
            <a:ext cx="5112000" cy="2991068"/>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Rubrik 5">
            <a:extLst>
              <a:ext uri="{FF2B5EF4-FFF2-40B4-BE49-F238E27FC236}">
                <a16:creationId xmlns:a16="http://schemas.microsoft.com/office/drawing/2014/main" id="{ADE8B9EC-AF0B-CE4C-8243-45AF9ED465BA}"/>
              </a:ext>
            </a:extLst>
          </p:cNvPr>
          <p:cNvSpPr>
            <a:spLocks noGrp="1"/>
          </p:cNvSpPr>
          <p:nvPr>
            <p:ph type="title" hasCustomPrompt="1"/>
          </p:nvPr>
        </p:nvSpPr>
        <p:spPr>
          <a:xfrm>
            <a:off x="684000" y="504000"/>
            <a:ext cx="5112000" cy="569407"/>
          </a:xfrm>
        </p:spPr>
        <p:txBody>
          <a:bodyPr anchor="t" anchorCtr="0"/>
          <a:lstStyle>
            <a:lvl1pPr>
              <a:defRPr/>
            </a:lvl1pPr>
          </a:lstStyle>
          <a:p>
            <a:r>
              <a:rPr lang="en-GB" noProof="0" dirty="0"/>
              <a:t>Click to add title</a:t>
            </a:r>
            <a:endParaRPr lang="sv-SE" dirty="0"/>
          </a:p>
        </p:txBody>
      </p:sp>
      <p:sp>
        <p:nvSpPr>
          <p:cNvPr id="10" name="Date Placeholder 1">
            <a:extLst>
              <a:ext uri="{FF2B5EF4-FFF2-40B4-BE49-F238E27FC236}">
                <a16:creationId xmlns:a16="http://schemas.microsoft.com/office/drawing/2014/main" id="{D1D6ADC4-1A2A-4B40-8C54-BDFDD3663B0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3052F27A-3B4B-E149-8FA5-75481FE0731C}" type="datetime1">
              <a:rPr lang="sv-SE" smtClean="0"/>
              <a:t>2022-03-06</a:t>
            </a:fld>
            <a:endParaRPr lang="sv-SE"/>
          </a:p>
        </p:txBody>
      </p:sp>
      <p:sp>
        <p:nvSpPr>
          <p:cNvPr id="12" name="Platshållare för bildnummer 2">
            <a:extLst>
              <a:ext uri="{FF2B5EF4-FFF2-40B4-BE49-F238E27FC236}">
                <a16:creationId xmlns:a16="http://schemas.microsoft.com/office/drawing/2014/main" id="{CD18ECBC-5301-0449-89EC-AF9F5297971B}"/>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1" name="Platshållare för sidfot 5">
            <a:extLst>
              <a:ext uri="{FF2B5EF4-FFF2-40B4-BE49-F238E27FC236}">
                <a16:creationId xmlns:a16="http://schemas.microsoft.com/office/drawing/2014/main" id="{96637BA6-85D2-9F49-825F-8E8D469A2D87}"/>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6737993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alt 6)">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4106107" y="0"/>
            <a:ext cx="5037893" cy="4876006"/>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156"/>
              <a:gd name="connsiteY0" fmla="*/ 0 h 4910156"/>
              <a:gd name="connsiteX1" fmla="*/ 5119479 w 5120156"/>
              <a:gd name="connsiteY1" fmla="*/ 158 h 4910156"/>
              <a:gd name="connsiteX2" fmla="*/ 5116047 w 5120156"/>
              <a:gd name="connsiteY2" fmla="*/ 4902965 h 4910156"/>
              <a:gd name="connsiteX3" fmla="*/ 973255 w 5120156"/>
              <a:gd name="connsiteY3" fmla="*/ 4910156 h 4910156"/>
              <a:gd name="connsiteX4" fmla="*/ 0 w 5120156"/>
              <a:gd name="connsiteY4" fmla="*/ 0 h 4910156"/>
              <a:gd name="connsiteX0" fmla="*/ 0 w 5120156"/>
              <a:gd name="connsiteY0" fmla="*/ 0 h 4902965"/>
              <a:gd name="connsiteX1" fmla="*/ 5119479 w 5120156"/>
              <a:gd name="connsiteY1" fmla="*/ 158 h 4902965"/>
              <a:gd name="connsiteX2" fmla="*/ 5116047 w 5120156"/>
              <a:gd name="connsiteY2" fmla="*/ 4902965 h 4902965"/>
              <a:gd name="connsiteX3" fmla="*/ 973255 w 5120156"/>
              <a:gd name="connsiteY3" fmla="*/ 4901728 h 4902965"/>
              <a:gd name="connsiteX4" fmla="*/ 0 w 5120156"/>
              <a:gd name="connsiteY4" fmla="*/ 0 h 4902965"/>
              <a:gd name="connsiteX0" fmla="*/ 0 w 5126895"/>
              <a:gd name="connsiteY0" fmla="*/ 0 h 4902965"/>
              <a:gd name="connsiteX1" fmla="*/ 5119479 w 5126895"/>
              <a:gd name="connsiteY1" fmla="*/ 158 h 4902965"/>
              <a:gd name="connsiteX2" fmla="*/ 5126895 w 5126895"/>
              <a:gd name="connsiteY2" fmla="*/ 4902965 h 4902965"/>
              <a:gd name="connsiteX3" fmla="*/ 973255 w 5126895"/>
              <a:gd name="connsiteY3" fmla="*/ 4901728 h 4902965"/>
              <a:gd name="connsiteX4" fmla="*/ 0 w 5126895"/>
              <a:gd name="connsiteY4" fmla="*/ 0 h 4902965"/>
              <a:gd name="connsiteX0" fmla="*/ 0 w 5120230"/>
              <a:gd name="connsiteY0" fmla="*/ 0 h 4902965"/>
              <a:gd name="connsiteX1" fmla="*/ 5119479 w 5120230"/>
              <a:gd name="connsiteY1" fmla="*/ 158 h 4902965"/>
              <a:gd name="connsiteX2" fmla="*/ 5117214 w 5120230"/>
              <a:gd name="connsiteY2" fmla="*/ 4902965 h 4902965"/>
              <a:gd name="connsiteX3" fmla="*/ 973255 w 5120230"/>
              <a:gd name="connsiteY3" fmla="*/ 4901728 h 4902965"/>
              <a:gd name="connsiteX4" fmla="*/ 0 w 5120230"/>
              <a:gd name="connsiteY4" fmla="*/ 0 h 49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230" h="4902965">
                <a:moveTo>
                  <a:pt x="0" y="0"/>
                </a:moveTo>
                <a:lnTo>
                  <a:pt x="5119479" y="158"/>
                </a:lnTo>
                <a:cubicBezTo>
                  <a:pt x="5122785" y="1635673"/>
                  <a:pt x="5113908" y="3267450"/>
                  <a:pt x="5117214" y="4902965"/>
                </a:cubicBezTo>
                <a:lnTo>
                  <a:pt x="973255" y="4901728"/>
                </a:lnTo>
                <a:lnTo>
                  <a:pt x="0"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684000" y="1440000"/>
            <a:ext cx="3599968"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1" name="Rubrik 5">
            <a:extLst>
              <a:ext uri="{FF2B5EF4-FFF2-40B4-BE49-F238E27FC236}">
                <a16:creationId xmlns:a16="http://schemas.microsoft.com/office/drawing/2014/main" id="{3F30E36B-2076-8E49-9ED6-C6E2CF77A3E5}"/>
              </a:ext>
            </a:extLst>
          </p:cNvPr>
          <p:cNvSpPr>
            <a:spLocks noGrp="1"/>
          </p:cNvSpPr>
          <p:nvPr>
            <p:ph type="title" hasCustomPrompt="1"/>
          </p:nvPr>
        </p:nvSpPr>
        <p:spPr>
          <a:xfrm>
            <a:off x="684000" y="504000"/>
            <a:ext cx="3599968" cy="569407"/>
          </a:xfrm>
        </p:spPr>
        <p:txBody>
          <a:bodyPr anchor="t" anchorCtr="0"/>
          <a:lstStyle>
            <a:lvl1pPr>
              <a:defRPr/>
            </a:lvl1pPr>
          </a:lstStyle>
          <a:p>
            <a:r>
              <a:rPr lang="en-GB" noProof="0" dirty="0"/>
              <a:t>Click to add title</a:t>
            </a:r>
            <a:endParaRPr lang="sv-SE" dirty="0"/>
          </a:p>
        </p:txBody>
      </p:sp>
      <p:sp>
        <p:nvSpPr>
          <p:cNvPr id="12" name="Date Placeholder 1">
            <a:extLst>
              <a:ext uri="{FF2B5EF4-FFF2-40B4-BE49-F238E27FC236}">
                <a16:creationId xmlns:a16="http://schemas.microsoft.com/office/drawing/2014/main" id="{52A0BDEF-545D-7946-8861-F1CED8DD3442}"/>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3249500D-6D6D-044F-9259-0788F7CED139}" type="datetime1">
              <a:rPr lang="sv-SE" smtClean="0"/>
              <a:t>2022-03-06</a:t>
            </a:fld>
            <a:endParaRPr lang="sv-SE"/>
          </a:p>
        </p:txBody>
      </p:sp>
      <p:sp>
        <p:nvSpPr>
          <p:cNvPr id="13" name="Platshållare för bildnummer 2">
            <a:extLst>
              <a:ext uri="{FF2B5EF4-FFF2-40B4-BE49-F238E27FC236}">
                <a16:creationId xmlns:a16="http://schemas.microsoft.com/office/drawing/2014/main" id="{8B2D1969-2763-C947-8CCF-E3AB3B07CE9B}"/>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8" name="Platshållare för sidfot 5">
            <a:extLst>
              <a:ext uri="{FF2B5EF4-FFF2-40B4-BE49-F238E27FC236}">
                <a16:creationId xmlns:a16="http://schemas.microsoft.com/office/drawing/2014/main" id="{022DCEC4-FB02-1046-85CC-15146A0FFEC1}"/>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4927933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0" y="0"/>
            <a:ext cx="9144000" cy="4876006"/>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Date Placeholder 1">
            <a:extLst>
              <a:ext uri="{FF2B5EF4-FFF2-40B4-BE49-F238E27FC236}">
                <a16:creationId xmlns:a16="http://schemas.microsoft.com/office/drawing/2014/main" id="{FF3237EC-BF49-694A-87BA-1ECDA583A693}"/>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3D813F4A-5405-BA41-BA1D-4CB14AC4ACE6}" type="datetime1">
              <a:rPr lang="sv-SE" smtClean="0"/>
              <a:t>2022-03-06</a:t>
            </a:fld>
            <a:endParaRPr lang="sv-SE"/>
          </a:p>
        </p:txBody>
      </p:sp>
      <p:sp>
        <p:nvSpPr>
          <p:cNvPr id="9" name="Platshållare för bildnummer 2">
            <a:extLst>
              <a:ext uri="{FF2B5EF4-FFF2-40B4-BE49-F238E27FC236}">
                <a16:creationId xmlns:a16="http://schemas.microsoft.com/office/drawing/2014/main" id="{154DCE27-3F99-AA45-B1B0-BED3E0A8544C}"/>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6" name="Platshållare för sidfot 5">
            <a:extLst>
              <a:ext uri="{FF2B5EF4-FFF2-40B4-BE49-F238E27FC236}">
                <a16:creationId xmlns:a16="http://schemas.microsoft.com/office/drawing/2014/main" id="{67700273-D24A-BD46-BB9D-A2BC70F4024B}"/>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9751100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7" name="Platshållare för bild 2"/>
          <p:cNvSpPr>
            <a:spLocks noGrp="1"/>
          </p:cNvSpPr>
          <p:nvPr>
            <p:ph type="pic" idx="22" hasCustomPrompt="1"/>
          </p:nvPr>
        </p:nvSpPr>
        <p:spPr>
          <a:xfrm>
            <a:off x="4170373" y="2511073"/>
            <a:ext cx="4971600" cy="2364933"/>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504749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504749 w 4965809"/>
              <a:gd name="connsiteY4" fmla="*/ 0 h 2527200"/>
              <a:gd name="connsiteX0" fmla="*/ 473487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473487 w 4965809"/>
              <a:gd name="connsiteY4" fmla="*/ 0 h 2527200"/>
              <a:gd name="connsiteX0" fmla="*/ 473487 w 4965809"/>
              <a:gd name="connsiteY0" fmla="*/ 0 h 2649964"/>
              <a:gd name="connsiteX1" fmla="*/ 4965809 w 4965809"/>
              <a:gd name="connsiteY1" fmla="*/ 0 h 2649964"/>
              <a:gd name="connsiteX2" fmla="*/ 4965809 w 4965809"/>
              <a:gd name="connsiteY2" fmla="*/ 2527200 h 2649964"/>
              <a:gd name="connsiteX3" fmla="*/ 0 w 4965809"/>
              <a:gd name="connsiteY3" fmla="*/ 2649964 h 2649964"/>
              <a:gd name="connsiteX4" fmla="*/ 473487 w 4965809"/>
              <a:gd name="connsiteY4" fmla="*/ 0 h 2649964"/>
              <a:gd name="connsiteX0" fmla="*/ 473487 w 4965809"/>
              <a:gd name="connsiteY0" fmla="*/ 0 h 2667504"/>
              <a:gd name="connsiteX1" fmla="*/ 4965809 w 4965809"/>
              <a:gd name="connsiteY1" fmla="*/ 0 h 2667504"/>
              <a:gd name="connsiteX2" fmla="*/ 4950178 w 4965809"/>
              <a:gd name="connsiteY2" fmla="*/ 2667504 h 2667504"/>
              <a:gd name="connsiteX3" fmla="*/ 0 w 4965809"/>
              <a:gd name="connsiteY3" fmla="*/ 2649964 h 2667504"/>
              <a:gd name="connsiteX4" fmla="*/ 473487 w 4965809"/>
              <a:gd name="connsiteY4" fmla="*/ 0 h 2667504"/>
              <a:gd name="connsiteX0" fmla="*/ 473487 w 4965809"/>
              <a:gd name="connsiteY0" fmla="*/ 0 h 2658734"/>
              <a:gd name="connsiteX1" fmla="*/ 4965809 w 4965809"/>
              <a:gd name="connsiteY1" fmla="*/ 0 h 2658734"/>
              <a:gd name="connsiteX2" fmla="*/ 4950178 w 4965809"/>
              <a:gd name="connsiteY2" fmla="*/ 2658734 h 2658734"/>
              <a:gd name="connsiteX3" fmla="*/ 0 w 4965809"/>
              <a:gd name="connsiteY3" fmla="*/ 2649964 h 2658734"/>
              <a:gd name="connsiteX4" fmla="*/ 473487 w 4965809"/>
              <a:gd name="connsiteY4" fmla="*/ 0 h 2658734"/>
              <a:gd name="connsiteX0" fmla="*/ 481303 w 4973625"/>
              <a:gd name="connsiteY0" fmla="*/ 0 h 2667501"/>
              <a:gd name="connsiteX1" fmla="*/ 4973625 w 4973625"/>
              <a:gd name="connsiteY1" fmla="*/ 0 h 2667501"/>
              <a:gd name="connsiteX2" fmla="*/ 4957994 w 4973625"/>
              <a:gd name="connsiteY2" fmla="*/ 2658734 h 2667501"/>
              <a:gd name="connsiteX3" fmla="*/ 0 w 4973625"/>
              <a:gd name="connsiteY3" fmla="*/ 2667501 h 2667501"/>
              <a:gd name="connsiteX4" fmla="*/ 481303 w 4973625"/>
              <a:gd name="connsiteY4" fmla="*/ 0 h 2667501"/>
              <a:gd name="connsiteX0" fmla="*/ 496934 w 4973625"/>
              <a:gd name="connsiteY0" fmla="*/ 0 h 2676269"/>
              <a:gd name="connsiteX1" fmla="*/ 4973625 w 4973625"/>
              <a:gd name="connsiteY1" fmla="*/ 8768 h 2676269"/>
              <a:gd name="connsiteX2" fmla="*/ 4957994 w 4973625"/>
              <a:gd name="connsiteY2" fmla="*/ 2667502 h 2676269"/>
              <a:gd name="connsiteX3" fmla="*/ 0 w 4973625"/>
              <a:gd name="connsiteY3" fmla="*/ 2676269 h 2676269"/>
              <a:gd name="connsiteX4" fmla="*/ 496934 w 4973625"/>
              <a:gd name="connsiteY4" fmla="*/ 0 h 2676269"/>
              <a:gd name="connsiteX0" fmla="*/ 496934 w 4965809"/>
              <a:gd name="connsiteY0" fmla="*/ 0 h 2676269"/>
              <a:gd name="connsiteX1" fmla="*/ 4965809 w 4965809"/>
              <a:gd name="connsiteY1" fmla="*/ 0 h 2676269"/>
              <a:gd name="connsiteX2" fmla="*/ 4957994 w 4965809"/>
              <a:gd name="connsiteY2" fmla="*/ 2667502 h 2676269"/>
              <a:gd name="connsiteX3" fmla="*/ 0 w 4965809"/>
              <a:gd name="connsiteY3" fmla="*/ 2676269 h 2676269"/>
              <a:gd name="connsiteX4" fmla="*/ 496934 w 4965809"/>
              <a:gd name="connsiteY4" fmla="*/ 0 h 2676269"/>
              <a:gd name="connsiteX0" fmla="*/ 496934 w 4965809"/>
              <a:gd name="connsiteY0" fmla="*/ 0 h 2676270"/>
              <a:gd name="connsiteX1" fmla="*/ 4965809 w 4965809"/>
              <a:gd name="connsiteY1" fmla="*/ 0 h 2676270"/>
              <a:gd name="connsiteX2" fmla="*/ 4957994 w 4965809"/>
              <a:gd name="connsiteY2" fmla="*/ 2676270 h 2676270"/>
              <a:gd name="connsiteX3" fmla="*/ 0 w 4965809"/>
              <a:gd name="connsiteY3" fmla="*/ 2676269 h 2676270"/>
              <a:gd name="connsiteX4" fmla="*/ 496934 w 4965809"/>
              <a:gd name="connsiteY4" fmla="*/ 0 h 2676270"/>
              <a:gd name="connsiteX0" fmla="*/ 490171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90171 w 4965809"/>
              <a:gd name="connsiteY4" fmla="*/ 22799 h 2676270"/>
              <a:gd name="connsiteX0" fmla="*/ 469883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69883 w 4965809"/>
              <a:gd name="connsiteY4" fmla="*/ 22799 h 2676270"/>
              <a:gd name="connsiteX0" fmla="*/ 469883 w 4959044"/>
              <a:gd name="connsiteY0" fmla="*/ 0 h 2653471"/>
              <a:gd name="connsiteX1" fmla="*/ 4952283 w 4959044"/>
              <a:gd name="connsiteY1" fmla="*/ 0 h 2653471"/>
              <a:gd name="connsiteX2" fmla="*/ 4957994 w 4959044"/>
              <a:gd name="connsiteY2" fmla="*/ 2653471 h 2653471"/>
              <a:gd name="connsiteX3" fmla="*/ 0 w 4959044"/>
              <a:gd name="connsiteY3" fmla="*/ 2653470 h 2653471"/>
              <a:gd name="connsiteX4" fmla="*/ 469883 w 4959044"/>
              <a:gd name="connsiteY4" fmla="*/ 0 h 2653471"/>
              <a:gd name="connsiteX0" fmla="*/ 469883 w 4972572"/>
              <a:gd name="connsiteY0" fmla="*/ 7599 h 2661070"/>
              <a:gd name="connsiteX1" fmla="*/ 4972572 w 4972572"/>
              <a:gd name="connsiteY1" fmla="*/ 0 h 2661070"/>
              <a:gd name="connsiteX2" fmla="*/ 4957994 w 4972572"/>
              <a:gd name="connsiteY2" fmla="*/ 2661070 h 2661070"/>
              <a:gd name="connsiteX3" fmla="*/ 0 w 4972572"/>
              <a:gd name="connsiteY3" fmla="*/ 2661069 h 2661070"/>
              <a:gd name="connsiteX4" fmla="*/ 469883 w 4972572"/>
              <a:gd name="connsiteY4" fmla="*/ 7599 h 2661070"/>
              <a:gd name="connsiteX0" fmla="*/ 469883 w 4959630"/>
              <a:gd name="connsiteY0" fmla="*/ 0 h 2653471"/>
              <a:gd name="connsiteX1" fmla="*/ 4959047 w 4959630"/>
              <a:gd name="connsiteY1" fmla="*/ 7601 h 2653471"/>
              <a:gd name="connsiteX2" fmla="*/ 4957994 w 4959630"/>
              <a:gd name="connsiteY2" fmla="*/ 2653471 h 2653471"/>
              <a:gd name="connsiteX3" fmla="*/ 0 w 4959630"/>
              <a:gd name="connsiteY3" fmla="*/ 2653470 h 2653471"/>
              <a:gd name="connsiteX4" fmla="*/ 469883 w 4959630"/>
              <a:gd name="connsiteY4" fmla="*/ 0 h 2653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630" h="2653471">
                <a:moveTo>
                  <a:pt x="469883" y="0"/>
                </a:moveTo>
                <a:lnTo>
                  <a:pt x="4959047" y="7601"/>
                </a:lnTo>
                <a:cubicBezTo>
                  <a:pt x="4953837" y="896769"/>
                  <a:pt x="4963204" y="1764303"/>
                  <a:pt x="4957994" y="2653471"/>
                </a:cubicBezTo>
                <a:lnTo>
                  <a:pt x="0" y="2653470"/>
                </a:lnTo>
                <a:lnTo>
                  <a:pt x="469883" y="0"/>
                </a:lnTo>
                <a:close/>
              </a:path>
            </a:pathLst>
          </a:cu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6" name="Platshållare för bild 7">
            <a:extLst>
              <a:ext uri="{FF2B5EF4-FFF2-40B4-BE49-F238E27FC236}">
                <a16:creationId xmlns:a16="http://schemas.microsoft.com/office/drawing/2014/main" id="{B56819B3-5642-3544-81C9-3725283DE1CE}"/>
              </a:ext>
            </a:extLst>
          </p:cNvPr>
          <p:cNvSpPr>
            <a:spLocks noGrp="1"/>
          </p:cNvSpPr>
          <p:nvPr>
            <p:ph type="pic" sz="quarter" idx="17" hasCustomPrompt="1"/>
          </p:nvPr>
        </p:nvSpPr>
        <p:spPr>
          <a:xfrm>
            <a:off x="1" y="-25526"/>
            <a:ext cx="5039217" cy="4901532"/>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576" h="4901532">
                <a:moveTo>
                  <a:pt x="0" y="0"/>
                </a:moveTo>
                <a:lnTo>
                  <a:pt x="5121576" y="0"/>
                </a:lnTo>
                <a:lnTo>
                  <a:pt x="4118677" y="4901532"/>
                </a:lnTo>
                <a:lnTo>
                  <a:pt x="0" y="4901532"/>
                </a:lnTo>
                <a:lnTo>
                  <a:pt x="0"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8" name="Platshållare för bild 2"/>
          <p:cNvSpPr>
            <a:spLocks noGrp="1"/>
          </p:cNvSpPr>
          <p:nvPr>
            <p:ph type="pic" idx="13" hasCustomPrompt="1"/>
          </p:nvPr>
        </p:nvSpPr>
        <p:spPr>
          <a:xfrm>
            <a:off x="4667012" y="-39558"/>
            <a:ext cx="4485250" cy="2452327"/>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75488 w 4461060"/>
              <a:gd name="connsiteY0" fmla="*/ 0 h 2534515"/>
              <a:gd name="connsiteX1" fmla="*/ 4461060 w 4461060"/>
              <a:gd name="connsiteY1" fmla="*/ 7315 h 2534515"/>
              <a:gd name="connsiteX2" fmla="*/ 4461060 w 4461060"/>
              <a:gd name="connsiteY2" fmla="*/ 2534515 h 2534515"/>
              <a:gd name="connsiteX3" fmla="*/ 0 w 4461060"/>
              <a:gd name="connsiteY3" fmla="*/ 2534515 h 2534515"/>
              <a:gd name="connsiteX4" fmla="*/ 475488 w 4461060"/>
              <a:gd name="connsiteY4" fmla="*/ 0 h 2534515"/>
              <a:gd name="connsiteX0" fmla="*/ 495808 w 4481380"/>
              <a:gd name="connsiteY0" fmla="*/ 0 h 2541544"/>
              <a:gd name="connsiteX1" fmla="*/ 4481380 w 4481380"/>
              <a:gd name="connsiteY1" fmla="*/ 7315 h 2541544"/>
              <a:gd name="connsiteX2" fmla="*/ 4481380 w 4481380"/>
              <a:gd name="connsiteY2" fmla="*/ 2534515 h 2541544"/>
              <a:gd name="connsiteX3" fmla="*/ 0 w 4481380"/>
              <a:gd name="connsiteY3" fmla="*/ 2541544 h 2541544"/>
              <a:gd name="connsiteX4" fmla="*/ 495808 w 4481380"/>
              <a:gd name="connsiteY4" fmla="*/ 0 h 2541544"/>
              <a:gd name="connsiteX0" fmla="*/ 475488 w 4461060"/>
              <a:gd name="connsiteY0" fmla="*/ 0 h 2534516"/>
              <a:gd name="connsiteX1" fmla="*/ 4461060 w 4461060"/>
              <a:gd name="connsiteY1" fmla="*/ 7315 h 2534516"/>
              <a:gd name="connsiteX2" fmla="*/ 4461060 w 4461060"/>
              <a:gd name="connsiteY2" fmla="*/ 2534515 h 2534516"/>
              <a:gd name="connsiteX3" fmla="*/ 0 w 4461060"/>
              <a:gd name="connsiteY3" fmla="*/ 2534516 h 2534516"/>
              <a:gd name="connsiteX4" fmla="*/ 475488 w 4461060"/>
              <a:gd name="connsiteY4" fmla="*/ 0 h 2534516"/>
              <a:gd name="connsiteX0" fmla="*/ 475488 w 4461060"/>
              <a:gd name="connsiteY0" fmla="*/ 14412 h 2548928"/>
              <a:gd name="connsiteX1" fmla="*/ 4461060 w 4461060"/>
              <a:gd name="connsiteY1" fmla="*/ 0 h 2548928"/>
              <a:gd name="connsiteX2" fmla="*/ 4461060 w 4461060"/>
              <a:gd name="connsiteY2" fmla="*/ 2548927 h 2548928"/>
              <a:gd name="connsiteX3" fmla="*/ 0 w 4461060"/>
              <a:gd name="connsiteY3" fmla="*/ 2548928 h 2548928"/>
              <a:gd name="connsiteX4" fmla="*/ 475488 w 4461060"/>
              <a:gd name="connsiteY4" fmla="*/ 14412 h 2548928"/>
              <a:gd name="connsiteX0" fmla="*/ 475488 w 4465293"/>
              <a:gd name="connsiteY0" fmla="*/ 0 h 2534516"/>
              <a:gd name="connsiteX1" fmla="*/ 4465293 w 4465293"/>
              <a:gd name="connsiteY1" fmla="*/ 3158 h 2534516"/>
              <a:gd name="connsiteX2" fmla="*/ 4461060 w 4465293"/>
              <a:gd name="connsiteY2" fmla="*/ 2534515 h 2534516"/>
              <a:gd name="connsiteX3" fmla="*/ 0 w 4465293"/>
              <a:gd name="connsiteY3" fmla="*/ 2534516 h 2534516"/>
              <a:gd name="connsiteX4" fmla="*/ 475488 w 4465293"/>
              <a:gd name="connsiteY4" fmla="*/ 0 h 2534516"/>
              <a:gd name="connsiteX0" fmla="*/ 475488 w 4465293"/>
              <a:gd name="connsiteY0" fmla="*/ 10019 h 2544535"/>
              <a:gd name="connsiteX1" fmla="*/ 4465293 w 4465293"/>
              <a:gd name="connsiteY1" fmla="*/ 0 h 2544535"/>
              <a:gd name="connsiteX2" fmla="*/ 4461060 w 4465293"/>
              <a:gd name="connsiteY2" fmla="*/ 2544534 h 2544535"/>
              <a:gd name="connsiteX3" fmla="*/ 0 w 4465293"/>
              <a:gd name="connsiteY3" fmla="*/ 2544535 h 2544535"/>
              <a:gd name="connsiteX4" fmla="*/ 475488 w 4465293"/>
              <a:gd name="connsiteY4" fmla="*/ 10019 h 2544535"/>
              <a:gd name="connsiteX0" fmla="*/ 479722 w 4465293"/>
              <a:gd name="connsiteY0" fmla="*/ 1234 h 2544535"/>
              <a:gd name="connsiteX1" fmla="*/ 4465293 w 4465293"/>
              <a:gd name="connsiteY1" fmla="*/ 0 h 2544535"/>
              <a:gd name="connsiteX2" fmla="*/ 4461060 w 4465293"/>
              <a:gd name="connsiteY2" fmla="*/ 2544534 h 2544535"/>
              <a:gd name="connsiteX3" fmla="*/ 0 w 4465293"/>
              <a:gd name="connsiteY3" fmla="*/ 2544535 h 2544535"/>
              <a:gd name="connsiteX4" fmla="*/ 479722 w 4465293"/>
              <a:gd name="connsiteY4" fmla="*/ 1234 h 2544535"/>
              <a:gd name="connsiteX0" fmla="*/ 492422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92422 w 4477993"/>
              <a:gd name="connsiteY4" fmla="*/ 1234 h 2544535"/>
              <a:gd name="connsiteX0" fmla="*/ 475489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75489 w 4477993"/>
              <a:gd name="connsiteY4" fmla="*/ 1234 h 2544535"/>
              <a:gd name="connsiteX0" fmla="*/ 482746 w 4485250"/>
              <a:gd name="connsiteY0" fmla="*/ 1234 h 2544535"/>
              <a:gd name="connsiteX1" fmla="*/ 4485250 w 4485250"/>
              <a:gd name="connsiteY1" fmla="*/ 0 h 2544535"/>
              <a:gd name="connsiteX2" fmla="*/ 4481017 w 4485250"/>
              <a:gd name="connsiteY2" fmla="*/ 2544534 h 2544535"/>
              <a:gd name="connsiteX3" fmla="*/ 0 w 4485250"/>
              <a:gd name="connsiteY3" fmla="*/ 2544535 h 2544535"/>
              <a:gd name="connsiteX4" fmla="*/ 482746 w 4485250"/>
              <a:gd name="connsiteY4" fmla="*/ 1234 h 254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0" h="2544535">
                <a:moveTo>
                  <a:pt x="482746" y="1234"/>
                </a:moveTo>
                <a:lnTo>
                  <a:pt x="4485250" y="0"/>
                </a:lnTo>
                <a:lnTo>
                  <a:pt x="4481017" y="2544534"/>
                </a:lnTo>
                <a:lnTo>
                  <a:pt x="0" y="2544535"/>
                </a:lnTo>
                <a:lnTo>
                  <a:pt x="482746" y="1234"/>
                </a:lnTo>
                <a:close/>
              </a:path>
            </a:pathLst>
          </a:cu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Date Placeholder 1">
            <a:extLst>
              <a:ext uri="{FF2B5EF4-FFF2-40B4-BE49-F238E27FC236}">
                <a16:creationId xmlns:a16="http://schemas.microsoft.com/office/drawing/2014/main" id="{67CC9675-0A3A-AE48-903C-5FCADEDF1BBD}"/>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064E951B-FBEA-DB4E-8E99-F727190E939E}" type="datetime1">
              <a:rPr lang="sv-SE" smtClean="0"/>
              <a:t>2022-03-06</a:t>
            </a:fld>
            <a:endParaRPr lang="sv-SE"/>
          </a:p>
        </p:txBody>
      </p:sp>
      <p:sp>
        <p:nvSpPr>
          <p:cNvPr id="13" name="Platshållare för bildnummer 2">
            <a:extLst>
              <a:ext uri="{FF2B5EF4-FFF2-40B4-BE49-F238E27FC236}">
                <a16:creationId xmlns:a16="http://schemas.microsoft.com/office/drawing/2014/main" id="{230FC82C-985F-4149-AED4-5427E239CCE8}"/>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0" name="Platshållare för sidfot 5">
            <a:extLst>
              <a:ext uri="{FF2B5EF4-FFF2-40B4-BE49-F238E27FC236}">
                <a16:creationId xmlns:a16="http://schemas.microsoft.com/office/drawing/2014/main" id="{ED787354-171D-1142-A370-44BEBEA7F2DF}"/>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7541528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404495"/>
            <a:ext cx="2952000" cy="2471511"/>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0" name="Platshållare för bild 2"/>
          <p:cNvSpPr>
            <a:spLocks noGrp="1"/>
          </p:cNvSpPr>
          <p:nvPr>
            <p:ph type="pic" idx="22" hasCustomPrompt="1"/>
          </p:nvPr>
        </p:nvSpPr>
        <p:spPr>
          <a:xfrm>
            <a:off x="6182970" y="2404495"/>
            <a:ext cx="2952000" cy="2471511"/>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1" name="Platshållare för bild 2"/>
          <p:cNvSpPr>
            <a:spLocks noGrp="1"/>
          </p:cNvSpPr>
          <p:nvPr>
            <p:ph type="pic" idx="23" hasCustomPrompt="1"/>
          </p:nvPr>
        </p:nvSpPr>
        <p:spPr>
          <a:xfrm>
            <a:off x="3078000" y="2404495"/>
            <a:ext cx="2988000" cy="2471511"/>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1" name="Platshållare för bild 2"/>
          <p:cNvSpPr>
            <a:spLocks noGrp="1"/>
          </p:cNvSpPr>
          <p:nvPr>
            <p:ph type="pic" idx="13" hasCustomPrompt="1"/>
          </p:nvPr>
        </p:nvSpPr>
        <p:spPr>
          <a:xfrm>
            <a:off x="0" y="-25526"/>
            <a:ext cx="9144000" cy="2323570"/>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Date Placeholder 1">
            <a:extLst>
              <a:ext uri="{FF2B5EF4-FFF2-40B4-BE49-F238E27FC236}">
                <a16:creationId xmlns:a16="http://schemas.microsoft.com/office/drawing/2014/main" id="{B2A26AB6-3C18-7245-97AD-6C51FCF4F92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661197F1-F4E8-2242-83BD-B938E4535D90}" type="datetime1">
              <a:rPr lang="sv-SE" smtClean="0"/>
              <a:t>2022-03-06</a:t>
            </a:fld>
            <a:endParaRPr lang="sv-SE"/>
          </a:p>
        </p:txBody>
      </p:sp>
      <p:sp>
        <p:nvSpPr>
          <p:cNvPr id="13" name="Platshållare för bildnummer 2">
            <a:extLst>
              <a:ext uri="{FF2B5EF4-FFF2-40B4-BE49-F238E27FC236}">
                <a16:creationId xmlns:a16="http://schemas.microsoft.com/office/drawing/2014/main" id="{9729D238-1210-8843-B444-13E7A8F761E0}"/>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0" name="Platshållare för sidfot 5">
            <a:extLst>
              <a:ext uri="{FF2B5EF4-FFF2-40B4-BE49-F238E27FC236}">
                <a16:creationId xmlns:a16="http://schemas.microsoft.com/office/drawing/2014/main" id="{56F35F71-9266-734F-BD00-4AF995FC6DBD}"/>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0207032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042169"/>
            <a:ext cx="2988000" cy="2833837"/>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0" name="Platshållare för bild 2"/>
          <p:cNvSpPr>
            <a:spLocks noGrp="1"/>
          </p:cNvSpPr>
          <p:nvPr>
            <p:ph type="pic" idx="22" hasCustomPrompt="1"/>
          </p:nvPr>
        </p:nvSpPr>
        <p:spPr>
          <a:xfrm>
            <a:off x="6156000" y="2042169"/>
            <a:ext cx="2988000" cy="2833837"/>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1" name="Platshållare för bild 2"/>
          <p:cNvSpPr>
            <a:spLocks noGrp="1"/>
          </p:cNvSpPr>
          <p:nvPr>
            <p:ph type="pic" idx="23" hasCustomPrompt="1"/>
          </p:nvPr>
        </p:nvSpPr>
        <p:spPr>
          <a:xfrm>
            <a:off x="3078000" y="2042169"/>
            <a:ext cx="2988000" cy="2833837"/>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5" name="Rubrik 2">
            <a:extLst>
              <a:ext uri="{FF2B5EF4-FFF2-40B4-BE49-F238E27FC236}">
                <a16:creationId xmlns:a16="http://schemas.microsoft.com/office/drawing/2014/main" id="{C49C3724-8070-F842-B31B-36A4963D1590}"/>
              </a:ext>
            </a:extLst>
          </p:cNvPr>
          <p:cNvSpPr>
            <a:spLocks noGrp="1"/>
          </p:cNvSpPr>
          <p:nvPr>
            <p:ph type="title" hasCustomPrompt="1"/>
          </p:nvPr>
        </p:nvSpPr>
        <p:spPr>
          <a:xfrm>
            <a:off x="611560" y="561307"/>
            <a:ext cx="7920880" cy="612308"/>
          </a:xfrm>
        </p:spPr>
        <p:txBody>
          <a:bodyPr/>
          <a:lstStyle>
            <a:lvl1pPr algn="ctr">
              <a:defRPr/>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10" name="Platshållare för text 14">
            <a:extLst>
              <a:ext uri="{FF2B5EF4-FFF2-40B4-BE49-F238E27FC236}">
                <a16:creationId xmlns:a16="http://schemas.microsoft.com/office/drawing/2014/main" id="{BE8CCE30-3394-A348-BE98-DAB5C200856E}"/>
              </a:ext>
            </a:extLst>
          </p:cNvPr>
          <p:cNvSpPr>
            <a:spLocks noGrp="1"/>
          </p:cNvSpPr>
          <p:nvPr>
            <p:ph type="body" sz="quarter" idx="27" hasCustomPrompt="1"/>
          </p:nvPr>
        </p:nvSpPr>
        <p:spPr>
          <a:xfrm>
            <a:off x="611560" y="1303091"/>
            <a:ext cx="7920880" cy="914400"/>
          </a:xfrm>
        </p:spPr>
        <p:txBody>
          <a:bodyPr>
            <a:noAutofit/>
          </a:bodyPr>
          <a:lstStyle>
            <a:lvl1pPr marL="0" indent="0" algn="ctr">
              <a:buNone/>
              <a:defRPr sz="1800" b="0" i="0">
                <a:latin typeface="Arial Narrow" panose="020B0604020202020204" pitchFamily="34" charset="0"/>
                <a:cs typeface="Arial Narrow" panose="020B0604020202020204" pitchFamily="34" charset="0"/>
              </a:defRPr>
            </a:lvl1pPr>
          </a:lstStyle>
          <a:p>
            <a:r>
              <a:rPr lang="sv-SE" dirty="0" err="1"/>
              <a:t>Subtitle</a:t>
            </a:r>
            <a:endParaRPr lang="sv-SE" dirty="0"/>
          </a:p>
        </p:txBody>
      </p:sp>
      <p:sp>
        <p:nvSpPr>
          <p:cNvPr id="13" name="Date Placeholder 1">
            <a:extLst>
              <a:ext uri="{FF2B5EF4-FFF2-40B4-BE49-F238E27FC236}">
                <a16:creationId xmlns:a16="http://schemas.microsoft.com/office/drawing/2014/main" id="{EE6818EB-D3CF-B549-818E-685AC03ED09A}"/>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49C74F6-D3C4-3743-8699-E0883D9E9D5C}" type="datetime1">
              <a:rPr lang="sv-SE" smtClean="0"/>
              <a:t>2022-03-06</a:t>
            </a:fld>
            <a:endParaRPr lang="sv-SE"/>
          </a:p>
        </p:txBody>
      </p:sp>
      <p:sp>
        <p:nvSpPr>
          <p:cNvPr id="14" name="Platshållare för bildnummer 2">
            <a:extLst>
              <a:ext uri="{FF2B5EF4-FFF2-40B4-BE49-F238E27FC236}">
                <a16:creationId xmlns:a16="http://schemas.microsoft.com/office/drawing/2014/main" id="{E231FFA6-542F-B545-8A09-F3A433CDF734}"/>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1" name="Platshållare för sidfot 5">
            <a:extLst>
              <a:ext uri="{FF2B5EF4-FFF2-40B4-BE49-F238E27FC236}">
                <a16:creationId xmlns:a16="http://schemas.microsoft.com/office/drawing/2014/main" id="{D29A4B67-0C48-3444-A632-25A6B432AF35}"/>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40722264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C Image background">
    <p:spTree>
      <p:nvGrpSpPr>
        <p:cNvPr id="1" name=""/>
        <p:cNvGrpSpPr/>
        <p:nvPr/>
      </p:nvGrpSpPr>
      <p:grpSpPr>
        <a:xfrm>
          <a:off x="0" y="0"/>
          <a:ext cx="0" cy="0"/>
          <a:chOff x="0" y="0"/>
          <a:chExt cx="0" cy="0"/>
        </a:xfrm>
      </p:grpSpPr>
      <p:sp>
        <p:nvSpPr>
          <p:cNvPr id="22" name="Platshållare för bild 8">
            <a:extLst>
              <a:ext uri="{FF2B5EF4-FFF2-40B4-BE49-F238E27FC236}">
                <a16:creationId xmlns:a16="http://schemas.microsoft.com/office/drawing/2014/main" id="{D5A31A2E-FB5E-B446-988F-734F9CE51852}"/>
              </a:ext>
            </a:extLst>
          </p:cNvPr>
          <p:cNvSpPr>
            <a:spLocks noGrp="1"/>
          </p:cNvSpPr>
          <p:nvPr>
            <p:ph type="pic" sz="quarter" idx="10" hasCustomPrompt="1"/>
          </p:nvPr>
        </p:nvSpPr>
        <p:spPr>
          <a:xfrm>
            <a:off x="0" y="1787"/>
            <a:ext cx="9155967" cy="4874400"/>
          </a:xfrm>
          <a:prstGeom prst="rect">
            <a:avLst/>
          </a:prstGeom>
          <a:solidFill>
            <a:schemeClr val="bg1">
              <a:lumMod val="95000"/>
            </a:schemeClr>
          </a:solidFill>
        </p:spPr>
        <p:txBody>
          <a:bodyPr vert="horz" lIns="0" tIns="0" rIns="0" bIns="0" rtlCol="0" anchor="t" anchorCtr="0">
            <a:normAutofit/>
          </a:bodyPr>
          <a:lstStyle>
            <a:lvl1pPr marL="180000" indent="-180000" algn="ctr">
              <a:buNone/>
              <a:defRPr lang="sv-SE" sz="1600" noProof="0" dirty="0">
                <a:solidFill>
                  <a:schemeClr val="tx1">
                    <a:lumMod val="50000"/>
                    <a:lumOff val="50000"/>
                  </a:schemeClr>
                </a:solidFill>
              </a:defRPr>
            </a:lvl1pPr>
          </a:lstStyle>
          <a:p>
            <a:pPr marL="0" marR="0" lvl="0" indent="0" algn="ctr" latinLnBrk="0">
              <a:buClrTx/>
              <a:buSzTx/>
              <a:tabLst/>
            </a:pPr>
            <a:r>
              <a:rPr lang="sv-SE" noProof="0" dirty="0" err="1"/>
              <a:t>Click</a:t>
            </a:r>
            <a:r>
              <a:rPr lang="sv-SE" noProof="0" dirty="0"/>
              <a:t> on the </a:t>
            </a:r>
            <a:r>
              <a:rPr lang="sv-SE" noProof="0" dirty="0" err="1"/>
              <a:t>icon</a:t>
            </a:r>
            <a:br>
              <a:rPr lang="sv-SE" noProof="0" dirty="0"/>
            </a:br>
            <a:br>
              <a:rPr lang="sv-SE" noProof="0" dirty="0"/>
            </a:br>
            <a:r>
              <a:rPr lang="sv-SE" noProof="0" dirty="0"/>
              <a:t>to </a:t>
            </a:r>
            <a:r>
              <a:rPr lang="sv-SE" noProof="0" dirty="0" err="1"/>
              <a:t>add</a:t>
            </a:r>
            <a:r>
              <a:rPr lang="sv-SE" noProof="0" dirty="0"/>
              <a:t> a </a:t>
            </a:r>
            <a:r>
              <a:rPr lang="sv-SE" noProof="0" dirty="0" err="1"/>
              <a:t>picture</a:t>
            </a:r>
            <a:endParaRPr lang="sv-SE" noProof="0" dirty="0"/>
          </a:p>
        </p:txBody>
      </p:sp>
      <p:sp>
        <p:nvSpPr>
          <p:cNvPr id="2" name="Rubrik 1"/>
          <p:cNvSpPr>
            <a:spLocks noGrp="1"/>
          </p:cNvSpPr>
          <p:nvPr>
            <p:ph type="ctrTitle" hasCustomPrompt="1"/>
          </p:nvPr>
        </p:nvSpPr>
        <p:spPr>
          <a:xfrm>
            <a:off x="684000" y="2108403"/>
            <a:ext cx="7848440" cy="857250"/>
          </a:xfrm>
          <a:effectLst>
            <a:outerShdw blurRad="50800" dist="38100" dir="2700000" algn="tl" rotWithShape="0">
              <a:prstClr val="black">
                <a:alpha val="40000"/>
              </a:prstClr>
            </a:outerShdw>
          </a:effectLst>
        </p:spPr>
        <p:txBody>
          <a:bodyPr anchorCtr="0"/>
          <a:lstStyle>
            <a:lvl1pPr algn="l">
              <a:defRPr sz="4800" b="1" i="0" cap="none" baseline="0">
                <a:solidFill>
                  <a:schemeClr val="bg1"/>
                </a:solidFill>
                <a:effectLst/>
                <a:latin typeface="Arial Narrow" panose="020B0606020202030204" pitchFamily="34" charset="0"/>
              </a:defRPr>
            </a:lvl1pPr>
          </a:lstStyle>
          <a:p>
            <a:r>
              <a:rPr lang="en-GB" noProof="0" dirty="0">
                <a:effectLst/>
              </a:rPr>
              <a:t>Add presentation title (image)</a:t>
            </a:r>
            <a:endParaRPr lang="sv-SE" noProof="0" dirty="0"/>
          </a:p>
        </p:txBody>
      </p:sp>
      <p:sp>
        <p:nvSpPr>
          <p:cNvPr id="13" name="Platshållare för text 12"/>
          <p:cNvSpPr>
            <a:spLocks noGrp="1"/>
          </p:cNvSpPr>
          <p:nvPr>
            <p:ph type="body" sz="quarter" idx="14" hasCustomPrompt="1"/>
          </p:nvPr>
        </p:nvSpPr>
        <p:spPr>
          <a:xfrm>
            <a:off x="684000" y="3473130"/>
            <a:ext cx="7920000" cy="162167"/>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en-US" noProof="0" dirty="0"/>
              <a:t>Click to add name and title</a:t>
            </a:r>
          </a:p>
        </p:txBody>
      </p:sp>
      <p:sp>
        <p:nvSpPr>
          <p:cNvPr id="10" name="Date Placeholder 1">
            <a:extLst>
              <a:ext uri="{FF2B5EF4-FFF2-40B4-BE49-F238E27FC236}">
                <a16:creationId xmlns:a16="http://schemas.microsoft.com/office/drawing/2014/main" id="{764D730E-0D01-7643-B171-B35254D8D1B9}"/>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B4F4F342-875D-DD47-B730-0C3125B9BD97}" type="datetime1">
              <a:rPr lang="sv-SE" smtClean="0"/>
              <a:t>2022-03-06</a:t>
            </a:fld>
            <a:endParaRPr lang="sv-SE"/>
          </a:p>
        </p:txBody>
      </p:sp>
      <p:sp>
        <p:nvSpPr>
          <p:cNvPr id="12" name="Platshållare för bildnummer 2">
            <a:extLst>
              <a:ext uri="{FF2B5EF4-FFF2-40B4-BE49-F238E27FC236}">
                <a16:creationId xmlns:a16="http://schemas.microsoft.com/office/drawing/2014/main" id="{C81B3A5B-684F-3741-8CC1-3754B3B1313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9" name="Platshållare för sidfot 5">
            <a:extLst>
              <a:ext uri="{FF2B5EF4-FFF2-40B4-BE49-F238E27FC236}">
                <a16:creationId xmlns:a16="http://schemas.microsoft.com/office/drawing/2014/main" id="{0D003C73-8353-EF49-8032-8AA7CC011035}"/>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
        <p:nvSpPr>
          <p:cNvPr id="14" name="Platshållare för bild 7">
            <a:extLst>
              <a:ext uri="{FF2B5EF4-FFF2-40B4-BE49-F238E27FC236}">
                <a16:creationId xmlns:a16="http://schemas.microsoft.com/office/drawing/2014/main" id="{CDD24250-D2BD-974C-AF0E-1E01DB934458}"/>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676157" y="-4068"/>
            <a:ext cx="858600" cy="871582"/>
          </a:xfrm>
          <a:prstGeom prst="rect">
            <a:avLst/>
          </a:prstGeom>
          <a:blipFill rotWithShape="1">
            <a:blip r:embed="rId2"/>
            <a:stretch>
              <a:fillRect/>
            </a:stretch>
          </a:blipFill>
        </p:spPr>
        <p:txBody>
          <a:bodyPr>
            <a:normAutofit/>
          </a:bodyPr>
          <a:lstStyle>
            <a:lvl1pPr marL="0" indent="0">
              <a:buNone/>
              <a:defRPr/>
            </a:lvl1pPr>
          </a:lstStyle>
          <a:p>
            <a:pPr lvl="0"/>
            <a:r>
              <a:rPr lang="sv-SE" noProof="0"/>
              <a:t> </a:t>
            </a:r>
          </a:p>
        </p:txBody>
      </p:sp>
    </p:spTree>
    <p:extLst>
      <p:ext uri="{BB962C8B-B14F-4D97-AF65-F5344CB8AC3E}">
        <p14:creationId xmlns:p14="http://schemas.microsoft.com/office/powerpoint/2010/main" val="3869793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16A352EF-9E87-684B-B0B1-4140CC0EC023}"/>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D4059DC6-679E-AC41-8A01-1D4382022CD7}" type="datetime1">
              <a:rPr lang="sv-SE" smtClean="0"/>
              <a:t>2022-03-06</a:t>
            </a:fld>
            <a:endParaRPr lang="sv-SE"/>
          </a:p>
        </p:txBody>
      </p:sp>
      <p:sp>
        <p:nvSpPr>
          <p:cNvPr id="8" name="Platshållare för bildnummer 2">
            <a:extLst>
              <a:ext uri="{FF2B5EF4-FFF2-40B4-BE49-F238E27FC236}">
                <a16:creationId xmlns:a16="http://schemas.microsoft.com/office/drawing/2014/main" id="{F016390A-FB9D-7F44-935B-12E854DFABC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5" name="Platshållare för sidfot 5">
            <a:extLst>
              <a:ext uri="{FF2B5EF4-FFF2-40B4-BE49-F238E27FC236}">
                <a16:creationId xmlns:a16="http://schemas.microsoft.com/office/drawing/2014/main" id="{FB1CF51C-49C2-0D41-971E-897A9CDA9F18}"/>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660650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05F932-23FA-7342-91DB-0289499287E8}"/>
              </a:ext>
            </a:extLst>
          </p:cNvPr>
          <p:cNvSpPr>
            <a:spLocks noGrp="1"/>
          </p:cNvSpPr>
          <p:nvPr>
            <p:ph type="title" hasCustomPrompt="1"/>
          </p:nvPr>
        </p:nvSpPr>
        <p:spPr>
          <a:xfrm>
            <a:off x="684000" y="3327594"/>
            <a:ext cx="7831350" cy="900340"/>
          </a:xfrm>
        </p:spPr>
        <p:txBody>
          <a:bodyPr anchor="t" anchorCtr="0"/>
          <a:lstStyle>
            <a:lvl1pPr algn="ctr">
              <a:defRPr sz="2000" b="1"/>
            </a:lvl1pPr>
          </a:lstStyle>
          <a:p>
            <a:r>
              <a:rPr lang="sv-SE" dirty="0"/>
              <a:t>VISIT OUR WEBSITE</a:t>
            </a:r>
            <a:br>
              <a:rPr lang="sv-SE" dirty="0"/>
            </a:br>
            <a:r>
              <a:rPr lang="sv-SE" dirty="0" err="1"/>
              <a:t>www.gu.se</a:t>
            </a:r>
            <a:endParaRPr lang="sv-SE" dirty="0"/>
          </a:p>
        </p:txBody>
      </p:sp>
      <p:sp>
        <p:nvSpPr>
          <p:cNvPr id="7" name="Date Placeholder 1">
            <a:extLst>
              <a:ext uri="{FF2B5EF4-FFF2-40B4-BE49-F238E27FC236}">
                <a16:creationId xmlns:a16="http://schemas.microsoft.com/office/drawing/2014/main" id="{F32AE8B7-53CD-8341-AFDB-A21375C753F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32ACA5E-12FE-8C45-B036-4C957D2FAF38}" type="datetime1">
              <a:rPr lang="sv-SE" smtClean="0"/>
              <a:t>2022-03-06</a:t>
            </a:fld>
            <a:endParaRPr lang="sv-SE"/>
          </a:p>
        </p:txBody>
      </p:sp>
      <p:sp>
        <p:nvSpPr>
          <p:cNvPr id="10" name="Platshållare för bildnummer 2">
            <a:extLst>
              <a:ext uri="{FF2B5EF4-FFF2-40B4-BE49-F238E27FC236}">
                <a16:creationId xmlns:a16="http://schemas.microsoft.com/office/drawing/2014/main" id="{9EBC6C9A-73E4-AA42-9288-65DEFB6440E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9" name="Platshållare för sidfot 5">
            <a:extLst>
              <a:ext uri="{FF2B5EF4-FFF2-40B4-BE49-F238E27FC236}">
                <a16:creationId xmlns:a16="http://schemas.microsoft.com/office/drawing/2014/main" id="{05970BDB-759E-A541-940F-3D7EDF4A1BF4}"/>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pic>
        <p:nvPicPr>
          <p:cNvPr id="11" name="Bildobjekt 10">
            <a:extLst>
              <a:ext uri="{FF2B5EF4-FFF2-40B4-BE49-F238E27FC236}">
                <a16:creationId xmlns:a16="http://schemas.microsoft.com/office/drawing/2014/main" id="{7BE12CD4-12BA-BB4E-AEC3-04E7372200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25423" y="922582"/>
            <a:ext cx="1888668" cy="1944217"/>
          </a:xfrm>
          <a:prstGeom prst="rect">
            <a:avLst/>
          </a:prstGeom>
        </p:spPr>
      </p:pic>
    </p:spTree>
    <p:extLst>
      <p:ext uri="{BB962C8B-B14F-4D97-AF65-F5344CB8AC3E}">
        <p14:creationId xmlns:p14="http://schemas.microsoft.com/office/powerpoint/2010/main" val="20076172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 B black backgroun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4000" y="1706400"/>
            <a:ext cx="7848440" cy="857250"/>
          </a:xfrm>
        </p:spPr>
        <p:txBody>
          <a:bodyPr anchor="t" anchorCtr="0"/>
          <a:lstStyle>
            <a:lvl1pPr algn="l">
              <a:defRPr sz="4800" b="1" i="0" cap="none" baseline="0">
                <a:solidFill>
                  <a:schemeClr val="bg1">
                    <a:lumMod val="95000"/>
                  </a:schemeClr>
                </a:solidFill>
                <a:latin typeface="Arial Narrow" panose="020B0606020202030204" pitchFamily="34" charset="0"/>
              </a:defRPr>
            </a:lvl1pPr>
          </a:lstStyle>
          <a:p>
            <a:r>
              <a:rPr lang="en-GB" noProof="0" dirty="0">
                <a:effectLst/>
              </a:rPr>
              <a:t>Add presentation title </a:t>
            </a:r>
            <a:br>
              <a:rPr lang="en-GB" noProof="0" dirty="0">
                <a:effectLst/>
              </a:rPr>
            </a:br>
            <a:r>
              <a:rPr lang="en-GB" noProof="0" dirty="0">
                <a:effectLst/>
              </a:rPr>
              <a:t>(BLACK background)</a:t>
            </a:r>
            <a:endParaRPr lang="sv-SE" noProof="0" dirty="0"/>
          </a:p>
        </p:txBody>
      </p:sp>
      <p:sp>
        <p:nvSpPr>
          <p:cNvPr id="13" name="Platshållare för text 12"/>
          <p:cNvSpPr>
            <a:spLocks noGrp="1"/>
          </p:cNvSpPr>
          <p:nvPr>
            <p:ph type="body" sz="quarter" idx="14" hasCustomPrompt="1"/>
          </p:nvPr>
        </p:nvSpPr>
        <p:spPr>
          <a:xfrm>
            <a:off x="684000" y="4522457"/>
            <a:ext cx="7920000" cy="162167"/>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en-US" noProof="0" dirty="0"/>
              <a:t>Click to add name and title</a:t>
            </a:r>
          </a:p>
        </p:txBody>
      </p:sp>
      <p:sp>
        <p:nvSpPr>
          <p:cNvPr id="8" name="Date Placeholder 1">
            <a:extLst>
              <a:ext uri="{FF2B5EF4-FFF2-40B4-BE49-F238E27FC236}">
                <a16:creationId xmlns:a16="http://schemas.microsoft.com/office/drawing/2014/main" id="{DDC4B1F5-6121-7D42-BADF-54C302F435D1}"/>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C08D42E-2DD0-7548-A575-233516061C19}" type="datetime1">
              <a:rPr lang="sv-SE" smtClean="0"/>
              <a:t>2022-03-06</a:t>
            </a:fld>
            <a:endParaRPr lang="sv-SE"/>
          </a:p>
        </p:txBody>
      </p:sp>
      <p:sp>
        <p:nvSpPr>
          <p:cNvPr id="11" name="Platshållare för bildnummer 2">
            <a:extLst>
              <a:ext uri="{FF2B5EF4-FFF2-40B4-BE49-F238E27FC236}">
                <a16:creationId xmlns:a16="http://schemas.microsoft.com/office/drawing/2014/main" id="{EAF724F5-09E3-D54E-9932-CC940111FA7E}"/>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5" name="Platshållare för sidfot 5">
            <a:extLst>
              <a:ext uri="{FF2B5EF4-FFF2-40B4-BE49-F238E27FC236}">
                <a16:creationId xmlns:a16="http://schemas.microsoft.com/office/drawing/2014/main" id="{5824BDD7-8090-4342-A0FB-543B1030CC2D}"/>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pic>
        <p:nvPicPr>
          <p:cNvPr id="9" name="Platshållare för bild 29">
            <a:extLst>
              <a:ext uri="{FF2B5EF4-FFF2-40B4-BE49-F238E27FC236}">
                <a16:creationId xmlns:a16="http://schemas.microsoft.com/office/drawing/2014/main" id="{756FDC4C-92A0-7D4C-A402-83CA278CCEE5}"/>
              </a:ext>
              <a:ext uri="{C183D7F6-B498-43B3-948B-1728B52AA6E4}">
                <adec:decorative xmlns:adec="http://schemas.microsoft.com/office/drawing/2017/decorative" val="1"/>
              </a:ext>
            </a:extLst>
          </p:cNvPr>
          <p:cNvPicPr>
            <a:picLocks noChangeAspect="1"/>
          </p:cNvPicPr>
          <p:nvPr userDrawn="1"/>
        </p:nvPicPr>
        <p:blipFill>
          <a:blip r:embed="rId2"/>
          <a:srcRect t="710" b="710"/>
          <a:stretch>
            <a:fillRect/>
          </a:stretch>
        </p:blipFill>
        <p:spPr>
          <a:xfrm>
            <a:off x="676157" y="-4068"/>
            <a:ext cx="858600" cy="871582"/>
          </a:xfrm>
          <a:prstGeom prst="rect">
            <a:avLst/>
          </a:prstGeom>
        </p:spPr>
      </p:pic>
    </p:spTree>
    <p:extLst>
      <p:ext uri="{BB962C8B-B14F-4D97-AF65-F5344CB8AC3E}">
        <p14:creationId xmlns:p14="http://schemas.microsoft.com/office/powerpoint/2010/main" val="3936344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w Section B black backgorund">
    <p:spTree>
      <p:nvGrpSpPr>
        <p:cNvPr id="1" name=""/>
        <p:cNvGrpSpPr/>
        <p:nvPr/>
      </p:nvGrpSpPr>
      <p:grpSpPr>
        <a:xfrm>
          <a:off x="0" y="0"/>
          <a:ext cx="0" cy="0"/>
          <a:chOff x="0" y="0"/>
          <a:chExt cx="0" cy="0"/>
        </a:xfrm>
      </p:grpSpPr>
      <p:sp>
        <p:nvSpPr>
          <p:cNvPr id="4" name="Rubrik 4"/>
          <p:cNvSpPr>
            <a:spLocks noGrp="1"/>
          </p:cNvSpPr>
          <p:nvPr>
            <p:ph type="title" hasCustomPrompt="1"/>
          </p:nvPr>
        </p:nvSpPr>
        <p:spPr>
          <a:xfrm>
            <a:off x="540000" y="1707654"/>
            <a:ext cx="8064000" cy="594000"/>
          </a:xfrm>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i="0" cap="none" baseline="0" dirty="0">
                <a:solidFill>
                  <a:schemeClr val="bg1">
                    <a:lumMod val="95000"/>
                  </a:schemeClr>
                </a:solidFill>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New </a:t>
            </a:r>
            <a:r>
              <a:rPr lang="sv-SE" dirty="0" err="1"/>
              <a:t>section</a:t>
            </a:r>
            <a:r>
              <a:rPr lang="sv-SE" dirty="0"/>
              <a:t> </a:t>
            </a:r>
            <a:r>
              <a:rPr lang="sv-SE" dirty="0" err="1"/>
              <a:t>header</a:t>
            </a:r>
            <a:r>
              <a:rPr lang="sv-SE" dirty="0"/>
              <a:t> (BLACK)</a:t>
            </a:r>
          </a:p>
        </p:txBody>
      </p:sp>
      <p:sp>
        <p:nvSpPr>
          <p:cNvPr id="15" name="Platshållare för text 14">
            <a:extLst>
              <a:ext uri="{FF2B5EF4-FFF2-40B4-BE49-F238E27FC236}">
                <a16:creationId xmlns:a16="http://schemas.microsoft.com/office/drawing/2014/main" id="{92958D87-D8D8-704E-9098-0CC3332C5619}"/>
              </a:ext>
            </a:extLst>
          </p:cNvPr>
          <p:cNvSpPr>
            <a:spLocks noGrp="1"/>
          </p:cNvSpPr>
          <p:nvPr>
            <p:ph type="body" sz="quarter" idx="14" hasCustomPrompt="1"/>
          </p:nvPr>
        </p:nvSpPr>
        <p:spPr>
          <a:xfrm>
            <a:off x="540000" y="2499742"/>
            <a:ext cx="7960764" cy="914400"/>
          </a:xfrm>
        </p:spPr>
        <p:txBody>
          <a:bodyPr>
            <a:noAutofit/>
          </a:bodyPr>
          <a:lstStyle>
            <a:lvl1pPr marL="0" indent="0" algn="ctr">
              <a:buNone/>
              <a:defRPr sz="2400" b="0" i="0">
                <a:solidFill>
                  <a:schemeClr val="bg1">
                    <a:lumMod val="95000"/>
                  </a:schemeClr>
                </a:solidFill>
                <a:latin typeface="Arial Narrow" panose="020B0604020202020204" pitchFamily="34" charset="0"/>
                <a:cs typeface="Arial Narrow" panose="020B0604020202020204" pitchFamily="34" charset="0"/>
              </a:defRPr>
            </a:lvl1pPr>
          </a:lstStyle>
          <a:p>
            <a:r>
              <a:rPr lang="sv-SE" dirty="0" err="1"/>
              <a:t>Subtitle</a:t>
            </a:r>
            <a:endParaRPr lang="sv-SE" dirty="0"/>
          </a:p>
        </p:txBody>
      </p:sp>
      <p:sp>
        <p:nvSpPr>
          <p:cNvPr id="7" name="Date Placeholder 1">
            <a:extLst>
              <a:ext uri="{FF2B5EF4-FFF2-40B4-BE49-F238E27FC236}">
                <a16:creationId xmlns:a16="http://schemas.microsoft.com/office/drawing/2014/main" id="{60FF9D25-7EB2-084D-A0CD-5915F4DAF6F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CC648B2A-5053-F640-9D25-6118D5149AD4}" type="datetime1">
              <a:rPr lang="sv-SE" smtClean="0"/>
              <a:t>2022-03-06</a:t>
            </a:fld>
            <a:endParaRPr lang="sv-SE"/>
          </a:p>
        </p:txBody>
      </p:sp>
      <p:sp>
        <p:nvSpPr>
          <p:cNvPr id="9" name="Platshållare för bildnummer 2">
            <a:extLst>
              <a:ext uri="{FF2B5EF4-FFF2-40B4-BE49-F238E27FC236}">
                <a16:creationId xmlns:a16="http://schemas.microsoft.com/office/drawing/2014/main" id="{1C45DACB-DCF4-9047-8D4A-7BEB55BF5705}"/>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1" name="Platshållare för sidfot 5">
            <a:extLst>
              <a:ext uri="{FF2B5EF4-FFF2-40B4-BE49-F238E27FC236}">
                <a16:creationId xmlns:a16="http://schemas.microsoft.com/office/drawing/2014/main" id="{A3872B4F-E793-D146-BBDB-F0B354DA8AC1}"/>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3587164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1" y="1440000"/>
            <a:ext cx="6408279" cy="2939990"/>
          </a:xfrm>
        </p:spPr>
        <p:txBody>
          <a:bodyPr>
            <a:normAutofit/>
          </a:bodyPr>
          <a:lstStyle>
            <a:lvl1pPr marL="216000" indent="-216000">
              <a:defRPr sz="1800">
                <a:latin typeface="Arial" panose="020B0604020202020204" pitchFamily="34" charset="0"/>
                <a:cs typeface="Arial" panose="020B0604020202020204" pitchFamily="34" charset="0"/>
              </a:defRPr>
            </a:lvl1pPr>
            <a:lvl2pPr marL="432000" indent="-216000">
              <a:defRPr sz="1600">
                <a:latin typeface="Arial" panose="020B0604020202020204" pitchFamily="34" charset="0"/>
                <a:cs typeface="Arial" panose="020B0604020202020204" pitchFamily="34" charset="0"/>
              </a:defRPr>
            </a:lvl2pPr>
            <a:lvl3pPr marL="648000" indent="-216000">
              <a:defRPr sz="1600">
                <a:latin typeface="Arial" panose="020B0604020202020204" pitchFamily="34" charset="0"/>
                <a:cs typeface="Arial" panose="020B0604020202020204" pitchFamily="34" charset="0"/>
              </a:defRPr>
            </a:lvl3pPr>
            <a:lvl4pPr marL="864000" indent="-216000">
              <a:defRPr sz="1600">
                <a:latin typeface="Arial" panose="020B0604020202020204" pitchFamily="34" charset="0"/>
                <a:cs typeface="Arial" panose="020B0604020202020204" pitchFamily="34" charset="0"/>
              </a:defRPr>
            </a:lvl4pPr>
            <a:lvl5pPr marL="1080000" indent="-216000">
              <a:defRPr sz="1600">
                <a:latin typeface="Arial" panose="020B0604020202020204" pitchFamily="34" charset="0"/>
                <a:cs typeface="Arial" panose="020B0604020202020204" pitchFamily="34" charset="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0" name="Rubrik 5">
            <a:extLst>
              <a:ext uri="{FF2B5EF4-FFF2-40B4-BE49-F238E27FC236}">
                <a16:creationId xmlns:a16="http://schemas.microsoft.com/office/drawing/2014/main" id="{B3AB4A1A-A57A-A74C-B584-46E088ED2E18}"/>
              </a:ext>
            </a:extLst>
          </p:cNvPr>
          <p:cNvSpPr>
            <a:spLocks noGrp="1"/>
          </p:cNvSpPr>
          <p:nvPr>
            <p:ph type="title" hasCustomPrompt="1"/>
          </p:nvPr>
        </p:nvSpPr>
        <p:spPr>
          <a:xfrm>
            <a:off x="684000" y="504000"/>
            <a:ext cx="7831350" cy="569407"/>
          </a:xfrm>
        </p:spPr>
        <p:txBody>
          <a:bodyPr anchor="t" anchorCtr="0"/>
          <a:lstStyle>
            <a:lvl1pPr>
              <a:defRPr/>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8" name="Date Placeholder 1">
            <a:extLst>
              <a:ext uri="{FF2B5EF4-FFF2-40B4-BE49-F238E27FC236}">
                <a16:creationId xmlns:a16="http://schemas.microsoft.com/office/drawing/2014/main" id="{FF2CF21E-92FE-264A-9887-5FCA73293D01}"/>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F3762ED-625B-BC46-82C0-2C3968E94D6B}" type="datetime1">
              <a:rPr lang="sv-SE" smtClean="0"/>
              <a:t>2022-03-06</a:t>
            </a:fld>
            <a:endParaRPr lang="sv-SE"/>
          </a:p>
        </p:txBody>
      </p:sp>
      <p:sp>
        <p:nvSpPr>
          <p:cNvPr id="11" name="Platshållare för bildnummer 2">
            <a:extLst>
              <a:ext uri="{FF2B5EF4-FFF2-40B4-BE49-F238E27FC236}">
                <a16:creationId xmlns:a16="http://schemas.microsoft.com/office/drawing/2014/main" id="{4CDB4A09-01C1-4E41-B814-621F6DF5B6C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3" name="Platshållare för sidfot 5">
            <a:extLst>
              <a:ext uri="{FF2B5EF4-FFF2-40B4-BE49-F238E27FC236}">
                <a16:creationId xmlns:a16="http://schemas.microsoft.com/office/drawing/2014/main" id="{A2E81B29-4D7F-DB4B-9479-153DBC320606}"/>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571921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boxes">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0"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Platshållare för innehåll 3"/>
          <p:cNvSpPr>
            <a:spLocks noGrp="1"/>
          </p:cNvSpPr>
          <p:nvPr>
            <p:ph sz="quarter" idx="13" hasCustomPrompt="1"/>
          </p:nvPr>
        </p:nvSpPr>
        <p:spPr>
          <a:xfrm>
            <a:off x="4716016"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9" name="Rubrik 5">
            <a:extLst>
              <a:ext uri="{FF2B5EF4-FFF2-40B4-BE49-F238E27FC236}">
                <a16:creationId xmlns:a16="http://schemas.microsoft.com/office/drawing/2014/main" id="{E9A697CC-9259-9E4A-A6D3-210CEB8670A4}"/>
              </a:ext>
            </a:extLst>
          </p:cNvPr>
          <p:cNvSpPr>
            <a:spLocks noGrp="1"/>
          </p:cNvSpPr>
          <p:nvPr>
            <p:ph type="title" hasCustomPrompt="1"/>
          </p:nvPr>
        </p:nvSpPr>
        <p:spPr>
          <a:xfrm>
            <a:off x="684000" y="504000"/>
            <a:ext cx="7831350" cy="569407"/>
          </a:xfrm>
        </p:spPr>
        <p:txBody>
          <a:bodyPr anchor="t" anchorCtr="0"/>
          <a:lstStyle>
            <a:lvl1pPr>
              <a:defRPr/>
            </a:lvl1pPr>
          </a:lstStyle>
          <a:p>
            <a:r>
              <a:rPr lang="en-GB" noProof="0" dirty="0"/>
              <a:t>Click to add title</a:t>
            </a:r>
            <a:endParaRPr lang="sv-SE" dirty="0"/>
          </a:p>
        </p:txBody>
      </p:sp>
      <p:sp>
        <p:nvSpPr>
          <p:cNvPr id="10" name="Date Placeholder 1">
            <a:extLst>
              <a:ext uri="{FF2B5EF4-FFF2-40B4-BE49-F238E27FC236}">
                <a16:creationId xmlns:a16="http://schemas.microsoft.com/office/drawing/2014/main" id="{A0EF5C59-5F28-9B4E-BC75-6ADCD27F8DE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C787144E-8AE6-DB43-B7E3-17474DE4012C}" type="datetime1">
              <a:rPr lang="sv-SE" smtClean="0"/>
              <a:t>2022-03-06</a:t>
            </a:fld>
            <a:endParaRPr lang="sv-SE"/>
          </a:p>
        </p:txBody>
      </p:sp>
      <p:sp>
        <p:nvSpPr>
          <p:cNvPr id="12" name="Platshållare för bildnummer 2">
            <a:extLst>
              <a:ext uri="{FF2B5EF4-FFF2-40B4-BE49-F238E27FC236}">
                <a16:creationId xmlns:a16="http://schemas.microsoft.com/office/drawing/2014/main" id="{DE15BC4C-59A5-9242-9C74-17351515A9E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4" name="Platshållare för sidfot 5">
            <a:extLst>
              <a:ext uri="{FF2B5EF4-FFF2-40B4-BE49-F238E27FC236}">
                <a16:creationId xmlns:a16="http://schemas.microsoft.com/office/drawing/2014/main" id="{A3A83A8D-38D1-CD48-8843-F2E026195832}"/>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8647687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two images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383"/>
            <a:ext cx="2992081" cy="2445380"/>
          </a:xfrm>
          <a:custGeom>
            <a:avLst/>
            <a:gdLst>
              <a:gd name="connsiteX0" fmla="*/ 0 w 2992081"/>
              <a:gd name="connsiteY0" fmla="*/ 0 h 2504044"/>
              <a:gd name="connsiteX1" fmla="*/ 2992081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19456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9728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29435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2504044">
                <a:moveTo>
                  <a:pt x="0" y="0"/>
                </a:moveTo>
                <a:lnTo>
                  <a:pt x="2729435" y="0"/>
                </a:lnTo>
                <a:lnTo>
                  <a:pt x="2992081" y="2504044"/>
                </a:lnTo>
                <a:lnTo>
                  <a:pt x="0" y="2504044"/>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innehåll 2"/>
          <p:cNvSpPr>
            <a:spLocks noGrp="1"/>
          </p:cNvSpPr>
          <p:nvPr>
            <p:ph sz="quarter" idx="12" hasCustomPrompt="1"/>
          </p:nvPr>
        </p:nvSpPr>
        <p:spPr>
          <a:xfrm>
            <a:off x="3559921" y="1440000"/>
            <a:ext cx="5184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2" name="Platshållare för bild 7">
            <a:extLst>
              <a:ext uri="{FF2B5EF4-FFF2-40B4-BE49-F238E27FC236}">
                <a16:creationId xmlns:a16="http://schemas.microsoft.com/office/drawing/2014/main" id="{CDA96045-4293-124F-BA2E-05F28A48A705}"/>
              </a:ext>
            </a:extLst>
          </p:cNvPr>
          <p:cNvSpPr>
            <a:spLocks noGrp="1"/>
          </p:cNvSpPr>
          <p:nvPr>
            <p:ph type="pic" sz="quarter" idx="21" hasCustomPrompt="1"/>
          </p:nvPr>
        </p:nvSpPr>
        <p:spPr>
          <a:xfrm>
            <a:off x="-1" y="2571750"/>
            <a:ext cx="3332549" cy="2304000"/>
          </a:xfrm>
          <a:custGeom>
            <a:avLst/>
            <a:gdLst>
              <a:gd name="connsiteX0" fmla="*/ 0 w 2992081"/>
              <a:gd name="connsiteY0" fmla="*/ 0 h 2329782"/>
              <a:gd name="connsiteX1" fmla="*/ 2992081 w 2992081"/>
              <a:gd name="connsiteY1" fmla="*/ 0 h 2329782"/>
              <a:gd name="connsiteX2" fmla="*/ 2992081 w 2992081"/>
              <a:gd name="connsiteY2" fmla="*/ 2329782 h 2329782"/>
              <a:gd name="connsiteX3" fmla="*/ 0 w 2992081"/>
              <a:gd name="connsiteY3" fmla="*/ 2329782 h 2329782"/>
              <a:gd name="connsiteX4" fmla="*/ 0 w 2992081"/>
              <a:gd name="connsiteY4" fmla="*/ 0 h 2329782"/>
              <a:gd name="connsiteX0" fmla="*/ 0 w 3449281"/>
              <a:gd name="connsiteY0" fmla="*/ 0 h 2329782"/>
              <a:gd name="connsiteX1" fmla="*/ 2992081 w 3449281"/>
              <a:gd name="connsiteY1" fmla="*/ 0 h 2329782"/>
              <a:gd name="connsiteX2" fmla="*/ 3449281 w 3449281"/>
              <a:gd name="connsiteY2" fmla="*/ 2329782 h 2329782"/>
              <a:gd name="connsiteX3" fmla="*/ 0 w 3449281"/>
              <a:gd name="connsiteY3" fmla="*/ 2329782 h 2329782"/>
              <a:gd name="connsiteX4" fmla="*/ 0 w 3449281"/>
              <a:gd name="connsiteY4" fmla="*/ 0 h 2329782"/>
              <a:gd name="connsiteX0" fmla="*/ 0 w 3400643"/>
              <a:gd name="connsiteY0" fmla="*/ 0 h 2329782"/>
              <a:gd name="connsiteX1" fmla="*/ 2992081 w 3400643"/>
              <a:gd name="connsiteY1" fmla="*/ 0 h 2329782"/>
              <a:gd name="connsiteX2" fmla="*/ 3400643 w 3400643"/>
              <a:gd name="connsiteY2" fmla="*/ 2329782 h 2329782"/>
              <a:gd name="connsiteX3" fmla="*/ 0 w 3400643"/>
              <a:gd name="connsiteY3" fmla="*/ 2329782 h 2329782"/>
              <a:gd name="connsiteX4" fmla="*/ 0 w 3400643"/>
              <a:gd name="connsiteY4" fmla="*/ 0 h 2329782"/>
              <a:gd name="connsiteX0" fmla="*/ 0 w 3371460"/>
              <a:gd name="connsiteY0" fmla="*/ 0 h 2329782"/>
              <a:gd name="connsiteX1" fmla="*/ 2992081 w 3371460"/>
              <a:gd name="connsiteY1" fmla="*/ 0 h 2329782"/>
              <a:gd name="connsiteX2" fmla="*/ 3371460 w 3371460"/>
              <a:gd name="connsiteY2" fmla="*/ 2329782 h 2329782"/>
              <a:gd name="connsiteX3" fmla="*/ 0 w 3371460"/>
              <a:gd name="connsiteY3" fmla="*/ 2329782 h 2329782"/>
              <a:gd name="connsiteX4" fmla="*/ 0 w 3371460"/>
              <a:gd name="connsiteY4" fmla="*/ 0 h 2329782"/>
              <a:gd name="connsiteX0" fmla="*/ 0 w 3332549"/>
              <a:gd name="connsiteY0" fmla="*/ 0 h 2329782"/>
              <a:gd name="connsiteX1" fmla="*/ 2992081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 name="connsiteX0" fmla="*/ 0 w 3332549"/>
              <a:gd name="connsiteY0" fmla="*/ 0 h 2329782"/>
              <a:gd name="connsiteX1" fmla="*/ 3021264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549" h="2329782">
                <a:moveTo>
                  <a:pt x="0" y="0"/>
                </a:moveTo>
                <a:lnTo>
                  <a:pt x="3021264" y="0"/>
                </a:lnTo>
                <a:lnTo>
                  <a:pt x="3332549" y="2329782"/>
                </a:lnTo>
                <a:lnTo>
                  <a:pt x="0" y="2329782"/>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Rubrik 5">
            <a:extLst>
              <a:ext uri="{FF2B5EF4-FFF2-40B4-BE49-F238E27FC236}">
                <a16:creationId xmlns:a16="http://schemas.microsoft.com/office/drawing/2014/main" id="{25204F60-9D72-B54D-8C7F-43065DDAB216}"/>
              </a:ext>
            </a:extLst>
          </p:cNvPr>
          <p:cNvSpPr>
            <a:spLocks noGrp="1"/>
          </p:cNvSpPr>
          <p:nvPr>
            <p:ph type="title" hasCustomPrompt="1"/>
          </p:nvPr>
        </p:nvSpPr>
        <p:spPr>
          <a:xfrm>
            <a:off x="3559920" y="504000"/>
            <a:ext cx="4955429" cy="569407"/>
          </a:xfrm>
        </p:spPr>
        <p:txBody>
          <a:bodyPr anchor="t" anchorCtr="0"/>
          <a:lstStyle>
            <a:lvl1pPr>
              <a:defRPr/>
            </a:lvl1pPr>
          </a:lstStyle>
          <a:p>
            <a:r>
              <a:rPr lang="en-GB" noProof="0" dirty="0"/>
              <a:t>Click to add title</a:t>
            </a:r>
            <a:endParaRPr lang="sv-SE" dirty="0"/>
          </a:p>
        </p:txBody>
      </p:sp>
      <p:sp>
        <p:nvSpPr>
          <p:cNvPr id="10" name="Date Placeholder 1">
            <a:extLst>
              <a:ext uri="{FF2B5EF4-FFF2-40B4-BE49-F238E27FC236}">
                <a16:creationId xmlns:a16="http://schemas.microsoft.com/office/drawing/2014/main" id="{FAB2E288-024E-6444-A2F4-EFB7D7218D6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F259999-45B3-A64A-A424-D3243F02FD06}" type="datetime1">
              <a:rPr lang="sv-SE" smtClean="0"/>
              <a:t>2022-03-06</a:t>
            </a:fld>
            <a:endParaRPr lang="sv-SE"/>
          </a:p>
        </p:txBody>
      </p:sp>
      <p:sp>
        <p:nvSpPr>
          <p:cNvPr id="13" name="Platshållare för bildnummer 2">
            <a:extLst>
              <a:ext uri="{FF2B5EF4-FFF2-40B4-BE49-F238E27FC236}">
                <a16:creationId xmlns:a16="http://schemas.microsoft.com/office/drawing/2014/main" id="{1A770A41-0291-9F4C-B77A-62E501A1C0E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6" name="Platshållare för sidfot 5">
            <a:extLst>
              <a:ext uri="{FF2B5EF4-FFF2-40B4-BE49-F238E27FC236}">
                <a16:creationId xmlns:a16="http://schemas.microsoft.com/office/drawing/2014/main" id="{527F5B02-5D4A-FD45-BF05-6337B29DE5DD}"/>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6872835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2991600" cy="4876006"/>
          </a:xfrm>
          <a:prstGeom prst="rect">
            <a:avLst/>
          </a:pr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innehåll 2"/>
          <p:cNvSpPr>
            <a:spLocks noGrp="1"/>
          </p:cNvSpPr>
          <p:nvPr>
            <p:ph sz="quarter" idx="12" hasCustomPrompt="1"/>
          </p:nvPr>
        </p:nvSpPr>
        <p:spPr>
          <a:xfrm>
            <a:off x="3347864" y="1440000"/>
            <a:ext cx="5184000" cy="2942564"/>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Rubrik 5">
            <a:extLst>
              <a:ext uri="{FF2B5EF4-FFF2-40B4-BE49-F238E27FC236}">
                <a16:creationId xmlns:a16="http://schemas.microsoft.com/office/drawing/2014/main" id="{4A046CDC-B1E2-0B4F-AE67-FFD8B9756832}"/>
              </a:ext>
            </a:extLst>
          </p:cNvPr>
          <p:cNvSpPr>
            <a:spLocks noGrp="1"/>
          </p:cNvSpPr>
          <p:nvPr>
            <p:ph type="title" hasCustomPrompt="1"/>
          </p:nvPr>
        </p:nvSpPr>
        <p:spPr>
          <a:xfrm>
            <a:off x="3331350" y="504000"/>
            <a:ext cx="5184000" cy="569407"/>
          </a:xfrm>
        </p:spPr>
        <p:txBody>
          <a:bodyPr anchor="t" anchorCtr="0"/>
          <a:lstStyle>
            <a:lvl1pPr>
              <a:defRPr/>
            </a:lvl1pPr>
          </a:lstStyle>
          <a:p>
            <a:r>
              <a:rPr lang="en-GB" noProof="0" dirty="0"/>
              <a:t>Click to add title</a:t>
            </a:r>
            <a:endParaRPr lang="sv-SE" dirty="0"/>
          </a:p>
        </p:txBody>
      </p:sp>
      <p:sp>
        <p:nvSpPr>
          <p:cNvPr id="9" name="Date Placeholder 1">
            <a:extLst>
              <a:ext uri="{FF2B5EF4-FFF2-40B4-BE49-F238E27FC236}">
                <a16:creationId xmlns:a16="http://schemas.microsoft.com/office/drawing/2014/main" id="{F1EF50CF-9760-624D-84E7-586177991ACC}"/>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1AAC07F-25D7-674F-953E-3D7306566A9B}" type="datetime1">
              <a:rPr lang="sv-SE" smtClean="0"/>
              <a:t>2022-03-06</a:t>
            </a:fld>
            <a:endParaRPr lang="sv-SE"/>
          </a:p>
        </p:txBody>
      </p:sp>
      <p:sp>
        <p:nvSpPr>
          <p:cNvPr id="11" name="Platshållare för bildnummer 2">
            <a:extLst>
              <a:ext uri="{FF2B5EF4-FFF2-40B4-BE49-F238E27FC236}">
                <a16:creationId xmlns:a16="http://schemas.microsoft.com/office/drawing/2014/main" id="{1CF87DC6-2C8E-0F42-AEE4-60768A941EFE}"/>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3" name="Platshållare för sidfot 5">
            <a:extLst>
              <a:ext uri="{FF2B5EF4-FFF2-40B4-BE49-F238E27FC236}">
                <a16:creationId xmlns:a16="http://schemas.microsoft.com/office/drawing/2014/main" id="{895FD322-913A-C244-830C-91E3B063BE52}"/>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355110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alt 2)">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4572001" cy="4874400"/>
          </a:xfrm>
          <a:prstGeom prst="rect">
            <a:avLst/>
          </a:pr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innehåll 2"/>
          <p:cNvSpPr>
            <a:spLocks noGrp="1"/>
          </p:cNvSpPr>
          <p:nvPr>
            <p:ph sz="quarter" idx="12" hasCustomPrompt="1"/>
          </p:nvPr>
        </p:nvSpPr>
        <p:spPr>
          <a:xfrm>
            <a:off x="4932448" y="1440000"/>
            <a:ext cx="367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Rubrik 5">
            <a:extLst>
              <a:ext uri="{FF2B5EF4-FFF2-40B4-BE49-F238E27FC236}">
                <a16:creationId xmlns:a16="http://schemas.microsoft.com/office/drawing/2014/main" id="{E269CEC0-D993-D844-9A1F-87AB9ECBCF23}"/>
              </a:ext>
            </a:extLst>
          </p:cNvPr>
          <p:cNvSpPr>
            <a:spLocks noGrp="1"/>
          </p:cNvSpPr>
          <p:nvPr>
            <p:ph type="title" hasCustomPrompt="1"/>
          </p:nvPr>
        </p:nvSpPr>
        <p:spPr>
          <a:xfrm>
            <a:off x="4932448" y="504000"/>
            <a:ext cx="3582902" cy="569407"/>
          </a:xfrm>
        </p:spPr>
        <p:txBody>
          <a:bodyPr anchor="t" anchorCtr="0"/>
          <a:lstStyle>
            <a:lvl1pPr>
              <a:defRPr/>
            </a:lvl1pPr>
          </a:lstStyle>
          <a:p>
            <a:r>
              <a:rPr lang="en-GB" noProof="0" dirty="0"/>
              <a:t>Click to add title</a:t>
            </a:r>
            <a:endParaRPr lang="sv-SE" dirty="0"/>
          </a:p>
        </p:txBody>
      </p:sp>
      <p:sp>
        <p:nvSpPr>
          <p:cNvPr id="9" name="Date Placeholder 1">
            <a:extLst>
              <a:ext uri="{FF2B5EF4-FFF2-40B4-BE49-F238E27FC236}">
                <a16:creationId xmlns:a16="http://schemas.microsoft.com/office/drawing/2014/main" id="{8799C88F-C3CB-0A48-87D9-7AA164D1612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43D3B874-423B-BF44-ABCB-A615E25435AE}" type="datetime1">
              <a:rPr lang="sv-SE" smtClean="0"/>
              <a:t>2022-03-06</a:t>
            </a:fld>
            <a:endParaRPr lang="sv-SE"/>
          </a:p>
        </p:txBody>
      </p:sp>
      <p:sp>
        <p:nvSpPr>
          <p:cNvPr id="11" name="Platshållare för bildnummer 2">
            <a:extLst>
              <a:ext uri="{FF2B5EF4-FFF2-40B4-BE49-F238E27FC236}">
                <a16:creationId xmlns:a16="http://schemas.microsoft.com/office/drawing/2014/main" id="{24163AF8-FC50-D541-AA42-F57C70FFADB3}"/>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3" name="Platshållare för sidfot 5">
            <a:extLst>
              <a:ext uri="{FF2B5EF4-FFF2-40B4-BE49-F238E27FC236}">
                <a16:creationId xmlns:a16="http://schemas.microsoft.com/office/drawing/2014/main" id="{B2704FCD-4ABF-5647-9E41-99BC4F7A4C11}"/>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8672913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alt 3)">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9618" y="14922"/>
            <a:ext cx="4378848" cy="4876193"/>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543"/>
              <a:gd name="connsiteY0" fmla="*/ 0 h 4931928"/>
              <a:gd name="connsiteX1" fmla="*/ 5119479 w 5120543"/>
              <a:gd name="connsiteY1" fmla="*/ 158 h 4931928"/>
              <a:gd name="connsiteX2" fmla="*/ 5120329 w 5120543"/>
              <a:gd name="connsiteY2" fmla="*/ 4911392 h 4931928"/>
              <a:gd name="connsiteX3" fmla="*/ 10719 w 5120543"/>
              <a:gd name="connsiteY3" fmla="*/ 4931928 h 4931928"/>
              <a:gd name="connsiteX4" fmla="*/ 0 w 5120543"/>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79"/>
              <a:gd name="connsiteY0" fmla="*/ 0 h 4931928"/>
              <a:gd name="connsiteX1" fmla="*/ 5119479 w 5119479"/>
              <a:gd name="connsiteY1" fmla="*/ 158 h 4931928"/>
              <a:gd name="connsiteX2" fmla="*/ 4312685 w 5119479"/>
              <a:gd name="connsiteY2" fmla="*/ 4922278 h 4931928"/>
              <a:gd name="connsiteX3" fmla="*/ 10719 w 5119479"/>
              <a:gd name="connsiteY3" fmla="*/ 4931928 h 4931928"/>
              <a:gd name="connsiteX4" fmla="*/ 0 w 5119479"/>
              <a:gd name="connsiteY4" fmla="*/ 0 h 4931928"/>
              <a:gd name="connsiteX0" fmla="*/ 0 w 5119479"/>
              <a:gd name="connsiteY0" fmla="*/ 0 h 4922288"/>
              <a:gd name="connsiteX1" fmla="*/ 5119479 w 5119479"/>
              <a:gd name="connsiteY1" fmla="*/ 158 h 4922288"/>
              <a:gd name="connsiteX2" fmla="*/ 4312685 w 5119479"/>
              <a:gd name="connsiteY2" fmla="*/ 4922278 h 4922288"/>
              <a:gd name="connsiteX3" fmla="*/ 10719 w 5119479"/>
              <a:gd name="connsiteY3" fmla="*/ 4914173 h 4922288"/>
              <a:gd name="connsiteX4" fmla="*/ 0 w 5119479"/>
              <a:gd name="connsiteY4" fmla="*/ 0 h 4922288"/>
              <a:gd name="connsiteX0" fmla="*/ 0 w 4713455"/>
              <a:gd name="connsiteY0" fmla="*/ 0 h 4922288"/>
              <a:gd name="connsiteX1" fmla="*/ 4713455 w 4713455"/>
              <a:gd name="connsiteY1" fmla="*/ 158 h 4922288"/>
              <a:gd name="connsiteX2" fmla="*/ 4312685 w 4713455"/>
              <a:gd name="connsiteY2" fmla="*/ 4922278 h 4922288"/>
              <a:gd name="connsiteX3" fmla="*/ 10719 w 4713455"/>
              <a:gd name="connsiteY3" fmla="*/ 4914173 h 4922288"/>
              <a:gd name="connsiteX4" fmla="*/ 0 w 4713455"/>
              <a:gd name="connsiteY4" fmla="*/ 0 h 4922288"/>
              <a:gd name="connsiteX0" fmla="*/ 0 w 4713455"/>
              <a:gd name="connsiteY0" fmla="*/ 0 h 4922288"/>
              <a:gd name="connsiteX1" fmla="*/ 4713455 w 4713455"/>
              <a:gd name="connsiteY1" fmla="*/ 158 h 4922288"/>
              <a:gd name="connsiteX2" fmla="*/ 4078093 w 4713455"/>
              <a:gd name="connsiteY2" fmla="*/ 4922278 h 4922288"/>
              <a:gd name="connsiteX3" fmla="*/ 10719 w 4713455"/>
              <a:gd name="connsiteY3" fmla="*/ 4914173 h 4922288"/>
              <a:gd name="connsiteX4" fmla="*/ 0 w 4713455"/>
              <a:gd name="connsiteY4" fmla="*/ 0 h 4922288"/>
              <a:gd name="connsiteX0" fmla="*/ 0 w 4713455"/>
              <a:gd name="connsiteY0" fmla="*/ 0 h 4914173"/>
              <a:gd name="connsiteX1" fmla="*/ 4713455 w 4713455"/>
              <a:gd name="connsiteY1" fmla="*/ 158 h 4914173"/>
              <a:gd name="connsiteX2" fmla="*/ 4088160 w 4713455"/>
              <a:gd name="connsiteY2" fmla="*/ 4908210 h 4914173"/>
              <a:gd name="connsiteX3" fmla="*/ 10719 w 4713455"/>
              <a:gd name="connsiteY3" fmla="*/ 4914173 h 4914173"/>
              <a:gd name="connsiteX4" fmla="*/ 0 w 4713455"/>
              <a:gd name="connsiteY4" fmla="*/ 0 h 4914173"/>
              <a:gd name="connsiteX0" fmla="*/ 0 w 4713455"/>
              <a:gd name="connsiteY0" fmla="*/ 0 h 4909484"/>
              <a:gd name="connsiteX1" fmla="*/ 4713455 w 4713455"/>
              <a:gd name="connsiteY1" fmla="*/ 158 h 4909484"/>
              <a:gd name="connsiteX2" fmla="*/ 4088160 w 4713455"/>
              <a:gd name="connsiteY2" fmla="*/ 4908210 h 4909484"/>
              <a:gd name="connsiteX3" fmla="*/ 35886 w 4713455"/>
              <a:gd name="connsiteY3" fmla="*/ 4909484 h 4909484"/>
              <a:gd name="connsiteX4" fmla="*/ 0 w 4713455"/>
              <a:gd name="connsiteY4" fmla="*/ 0 h 4909484"/>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890727 h 4908220"/>
              <a:gd name="connsiteX4" fmla="*/ 0 w 4713455"/>
              <a:gd name="connsiteY4" fmla="*/ 0 h 4908220"/>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904795 h 4908220"/>
              <a:gd name="connsiteX4" fmla="*/ 0 w 4713455"/>
              <a:gd name="connsiteY4" fmla="*/ 0 h 4908220"/>
              <a:gd name="connsiteX0" fmla="*/ 0 w 4713455"/>
              <a:gd name="connsiteY0" fmla="*/ 0 h 4904795"/>
              <a:gd name="connsiteX1" fmla="*/ 4713455 w 4713455"/>
              <a:gd name="connsiteY1" fmla="*/ 158 h 4904795"/>
              <a:gd name="connsiteX2" fmla="*/ 4088160 w 4713455"/>
              <a:gd name="connsiteY2" fmla="*/ 4903521 h 4904795"/>
              <a:gd name="connsiteX3" fmla="*/ 30853 w 4713455"/>
              <a:gd name="connsiteY3" fmla="*/ 4904795 h 4904795"/>
              <a:gd name="connsiteX4" fmla="*/ 0 w 4713455"/>
              <a:gd name="connsiteY4" fmla="*/ 0 h 4904795"/>
              <a:gd name="connsiteX0" fmla="*/ 0 w 4713455"/>
              <a:gd name="connsiteY0" fmla="*/ 0 h 4903531"/>
              <a:gd name="connsiteX1" fmla="*/ 4713455 w 4713455"/>
              <a:gd name="connsiteY1" fmla="*/ 158 h 4903531"/>
              <a:gd name="connsiteX2" fmla="*/ 4088160 w 4713455"/>
              <a:gd name="connsiteY2" fmla="*/ 4903521 h 4903531"/>
              <a:gd name="connsiteX3" fmla="*/ 17708 w 4713455"/>
              <a:gd name="connsiteY3" fmla="*/ 4900712 h 4903531"/>
              <a:gd name="connsiteX4" fmla="*/ 0 w 4713455"/>
              <a:gd name="connsiteY4" fmla="*/ 0 h 4903531"/>
              <a:gd name="connsiteX0" fmla="*/ 0 w 4700309"/>
              <a:gd name="connsiteY0" fmla="*/ 3980 h 4903429"/>
              <a:gd name="connsiteX1" fmla="*/ 4700309 w 4700309"/>
              <a:gd name="connsiteY1" fmla="*/ 56 h 4903429"/>
              <a:gd name="connsiteX2" fmla="*/ 4075014 w 4700309"/>
              <a:gd name="connsiteY2" fmla="*/ 4903419 h 4903429"/>
              <a:gd name="connsiteX3" fmla="*/ 4562 w 4700309"/>
              <a:gd name="connsiteY3" fmla="*/ 4900610 h 4903429"/>
              <a:gd name="connsiteX4" fmla="*/ 0 w 4700309"/>
              <a:gd name="connsiteY4" fmla="*/ 3980 h 4903429"/>
              <a:gd name="connsiteX0" fmla="*/ 0 w 4700309"/>
              <a:gd name="connsiteY0" fmla="*/ 3980 h 4909855"/>
              <a:gd name="connsiteX1" fmla="*/ 4700309 w 4700309"/>
              <a:gd name="connsiteY1" fmla="*/ 56 h 4909855"/>
              <a:gd name="connsiteX2" fmla="*/ 4075014 w 4700309"/>
              <a:gd name="connsiteY2" fmla="*/ 4903419 h 4909855"/>
              <a:gd name="connsiteX3" fmla="*/ 4562 w 4700309"/>
              <a:gd name="connsiteY3" fmla="*/ 4909855 h 4909855"/>
              <a:gd name="connsiteX4" fmla="*/ 0 w 4700309"/>
              <a:gd name="connsiteY4" fmla="*/ 3980 h 4909855"/>
              <a:gd name="connsiteX0" fmla="*/ 0 w 4700309"/>
              <a:gd name="connsiteY0" fmla="*/ 3980 h 4905233"/>
              <a:gd name="connsiteX1" fmla="*/ 4700309 w 4700309"/>
              <a:gd name="connsiteY1" fmla="*/ 56 h 4905233"/>
              <a:gd name="connsiteX2" fmla="*/ 4075014 w 4700309"/>
              <a:gd name="connsiteY2" fmla="*/ 4903419 h 4905233"/>
              <a:gd name="connsiteX3" fmla="*/ 4562 w 4700309"/>
              <a:gd name="connsiteY3" fmla="*/ 4905233 h 4905233"/>
              <a:gd name="connsiteX4" fmla="*/ 0 w 4700309"/>
              <a:gd name="connsiteY4" fmla="*/ 3980 h 490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309" h="4905233">
                <a:moveTo>
                  <a:pt x="0" y="3980"/>
                </a:moveTo>
                <a:lnTo>
                  <a:pt x="4700309" y="56"/>
                </a:lnTo>
                <a:cubicBezTo>
                  <a:pt x="4670424" y="-19058"/>
                  <a:pt x="4082772" y="4911647"/>
                  <a:pt x="4075014" y="4903419"/>
                </a:cubicBezTo>
                <a:lnTo>
                  <a:pt x="4562" y="4905233"/>
                </a:lnTo>
                <a:cubicBezTo>
                  <a:pt x="-1341" y="3271662"/>
                  <a:pt x="5903" y="1637551"/>
                  <a:pt x="0" y="3980"/>
                </a:cubicBez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4592104" y="1440000"/>
            <a:ext cx="3888432"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1" name="Rubrik 5">
            <a:extLst>
              <a:ext uri="{FF2B5EF4-FFF2-40B4-BE49-F238E27FC236}">
                <a16:creationId xmlns:a16="http://schemas.microsoft.com/office/drawing/2014/main" id="{AF8162BA-40E2-2747-A300-C724B1637D16}"/>
              </a:ext>
            </a:extLst>
          </p:cNvPr>
          <p:cNvSpPr>
            <a:spLocks noGrp="1"/>
          </p:cNvSpPr>
          <p:nvPr>
            <p:ph type="title" hasCustomPrompt="1"/>
          </p:nvPr>
        </p:nvSpPr>
        <p:spPr>
          <a:xfrm>
            <a:off x="4572000" y="504000"/>
            <a:ext cx="3943350" cy="569407"/>
          </a:xfrm>
        </p:spPr>
        <p:txBody>
          <a:bodyPr anchor="t" anchorCtr="0"/>
          <a:lstStyle>
            <a:lvl1pPr>
              <a:defRPr/>
            </a:lvl1pPr>
          </a:lstStyle>
          <a:p>
            <a:r>
              <a:rPr lang="en-GB" noProof="0" dirty="0"/>
              <a:t>Click to add title</a:t>
            </a:r>
            <a:endParaRPr lang="sv-SE" dirty="0"/>
          </a:p>
        </p:txBody>
      </p:sp>
      <p:sp>
        <p:nvSpPr>
          <p:cNvPr id="12" name="Date Placeholder 1">
            <a:extLst>
              <a:ext uri="{FF2B5EF4-FFF2-40B4-BE49-F238E27FC236}">
                <a16:creationId xmlns:a16="http://schemas.microsoft.com/office/drawing/2014/main" id="{CACF485C-7849-A64B-AFE9-3C3BCA20F9A9}"/>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9FE703E2-B9A3-B74F-A652-AA85B95F5211}" type="datetime1">
              <a:rPr lang="sv-SE" smtClean="0"/>
              <a:t>2022-03-06</a:t>
            </a:fld>
            <a:endParaRPr lang="sv-SE"/>
          </a:p>
        </p:txBody>
      </p:sp>
      <p:sp>
        <p:nvSpPr>
          <p:cNvPr id="13" name="Platshållare för bildnummer 2">
            <a:extLst>
              <a:ext uri="{FF2B5EF4-FFF2-40B4-BE49-F238E27FC236}">
                <a16:creationId xmlns:a16="http://schemas.microsoft.com/office/drawing/2014/main" id="{F8887C3C-CAC5-4845-B0AB-885DC432EC09}"/>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5" name="Platshållare för sidfot 5">
            <a:extLst>
              <a:ext uri="{FF2B5EF4-FFF2-40B4-BE49-F238E27FC236}">
                <a16:creationId xmlns:a16="http://schemas.microsoft.com/office/drawing/2014/main" id="{C654D40A-377C-924C-A3C0-087B0273BC86}"/>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5513185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A vhite backgorund">
    <p:spTree>
      <p:nvGrpSpPr>
        <p:cNvPr id="1" name=""/>
        <p:cNvGrpSpPr/>
        <p:nvPr/>
      </p:nvGrpSpPr>
      <p:grpSpPr>
        <a:xfrm>
          <a:off x="0" y="0"/>
          <a:ext cx="0" cy="0"/>
          <a:chOff x="0" y="0"/>
          <a:chExt cx="0" cy="0"/>
        </a:xfrm>
      </p:grpSpPr>
      <p:sp>
        <p:nvSpPr>
          <p:cNvPr id="4" name="Rubrik 4"/>
          <p:cNvSpPr>
            <a:spLocks noGrp="1"/>
          </p:cNvSpPr>
          <p:nvPr>
            <p:ph type="title" hasCustomPrompt="1"/>
          </p:nvPr>
        </p:nvSpPr>
        <p:spPr>
          <a:xfrm>
            <a:off x="540000" y="1707654"/>
            <a:ext cx="8064000" cy="594000"/>
          </a:xfrm>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i="0" cap="none" baseline="0" dirty="0">
                <a:solidFill>
                  <a:schemeClr val="tx1">
                    <a:lumMod val="65000"/>
                    <a:lumOff val="35000"/>
                  </a:schemeClr>
                </a:solidFill>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New </a:t>
            </a:r>
            <a:r>
              <a:rPr lang="sv-SE" dirty="0" err="1"/>
              <a:t>section</a:t>
            </a:r>
            <a:r>
              <a:rPr lang="sv-SE" dirty="0"/>
              <a:t> </a:t>
            </a:r>
            <a:r>
              <a:rPr lang="sv-SE" dirty="0" err="1"/>
              <a:t>header</a:t>
            </a:r>
            <a:r>
              <a:rPr lang="sv-SE" dirty="0"/>
              <a:t> (</a:t>
            </a:r>
            <a:r>
              <a:rPr lang="sv-SE" dirty="0" err="1"/>
              <a:t>vhite</a:t>
            </a:r>
            <a:r>
              <a:rPr lang="sv-SE" dirty="0"/>
              <a:t>)</a:t>
            </a:r>
          </a:p>
        </p:txBody>
      </p:sp>
      <p:sp>
        <p:nvSpPr>
          <p:cNvPr id="15" name="Platshållare för text 14">
            <a:extLst>
              <a:ext uri="{FF2B5EF4-FFF2-40B4-BE49-F238E27FC236}">
                <a16:creationId xmlns:a16="http://schemas.microsoft.com/office/drawing/2014/main" id="{92958D87-D8D8-704E-9098-0CC3332C5619}"/>
              </a:ext>
            </a:extLst>
          </p:cNvPr>
          <p:cNvSpPr>
            <a:spLocks noGrp="1"/>
          </p:cNvSpPr>
          <p:nvPr>
            <p:ph type="body" sz="quarter" idx="14" hasCustomPrompt="1"/>
          </p:nvPr>
        </p:nvSpPr>
        <p:spPr>
          <a:xfrm>
            <a:off x="540000" y="2499742"/>
            <a:ext cx="7960764" cy="914400"/>
          </a:xfrm>
        </p:spPr>
        <p:txBody>
          <a:bodyPr>
            <a:noAutofit/>
          </a:bodyPr>
          <a:lstStyle>
            <a:lvl1pPr marL="0" indent="0" algn="ctr">
              <a:buNone/>
              <a:defRPr sz="2400" b="0" i="0">
                <a:latin typeface="Arial Narrow" panose="020B0604020202020204" pitchFamily="34" charset="0"/>
                <a:cs typeface="Arial Narrow" panose="020B0604020202020204" pitchFamily="34" charset="0"/>
              </a:defRPr>
            </a:lvl1pPr>
          </a:lstStyle>
          <a:p>
            <a:r>
              <a:rPr lang="sv-SE" dirty="0" err="1"/>
              <a:t>Subtitle</a:t>
            </a:r>
            <a:endParaRPr lang="sv-SE" dirty="0"/>
          </a:p>
        </p:txBody>
      </p:sp>
      <p:sp>
        <p:nvSpPr>
          <p:cNvPr id="7" name="Date Placeholder 1">
            <a:extLst>
              <a:ext uri="{FF2B5EF4-FFF2-40B4-BE49-F238E27FC236}">
                <a16:creationId xmlns:a16="http://schemas.microsoft.com/office/drawing/2014/main" id="{1FDA1F9E-A2C9-774B-A280-A91198D6D6B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BF4D4D47-04B3-1C49-A3B6-252C604E63F8}" type="datetime1">
              <a:rPr lang="sv-SE" smtClean="0"/>
              <a:t>2022-03-06</a:t>
            </a:fld>
            <a:endParaRPr lang="sv-SE"/>
          </a:p>
        </p:txBody>
      </p:sp>
      <p:sp>
        <p:nvSpPr>
          <p:cNvPr id="9" name="Platshållare för bildnummer 2">
            <a:extLst>
              <a:ext uri="{FF2B5EF4-FFF2-40B4-BE49-F238E27FC236}">
                <a16:creationId xmlns:a16="http://schemas.microsoft.com/office/drawing/2014/main" id="{3DFD3A44-E47C-8946-855C-41815F3E8CC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8" name="Platshållare för sidfot 5">
            <a:extLst>
              <a:ext uri="{FF2B5EF4-FFF2-40B4-BE49-F238E27FC236}">
                <a16:creationId xmlns:a16="http://schemas.microsoft.com/office/drawing/2014/main" id="{C28B2377-4B53-3745-96AC-04DF2F6CEF7B}"/>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2015902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three images (alt 1)">
    <p:spTree>
      <p:nvGrpSpPr>
        <p:cNvPr id="1" name=""/>
        <p:cNvGrpSpPr/>
        <p:nvPr/>
      </p:nvGrpSpPr>
      <p:grpSpPr>
        <a:xfrm>
          <a:off x="0" y="0"/>
          <a:ext cx="0" cy="0"/>
          <a:chOff x="0" y="0"/>
          <a:chExt cx="0" cy="0"/>
        </a:xfrm>
      </p:grpSpPr>
      <p:sp>
        <p:nvSpPr>
          <p:cNvPr id="9" name="Platshållare för innehåll 2"/>
          <p:cNvSpPr>
            <a:spLocks noGrp="1"/>
          </p:cNvSpPr>
          <p:nvPr>
            <p:ph sz="quarter" idx="12" hasCustomPrompt="1"/>
          </p:nvPr>
        </p:nvSpPr>
        <p:spPr>
          <a:xfrm>
            <a:off x="684000" y="1440000"/>
            <a:ext cx="5112000" cy="2989462"/>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Platshållare för bild 7"/>
          <p:cNvSpPr>
            <a:spLocks noGrp="1"/>
          </p:cNvSpPr>
          <p:nvPr>
            <p:ph type="pic" sz="quarter" idx="17" hasCustomPrompt="1"/>
          </p:nvPr>
        </p:nvSpPr>
        <p:spPr>
          <a:xfrm>
            <a:off x="6151919" y="2912"/>
            <a:ext cx="2992081" cy="139474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00025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200025 w 2992081"/>
              <a:gd name="connsiteY4" fmla="*/ 0 h 1656000"/>
              <a:gd name="connsiteX0" fmla="*/ 163739 w 2992081"/>
              <a:gd name="connsiteY0" fmla="*/ 261257 h 1656000"/>
              <a:gd name="connsiteX1" fmla="*/ 2992081 w 2992081"/>
              <a:gd name="connsiteY1" fmla="*/ 0 h 1656000"/>
              <a:gd name="connsiteX2" fmla="*/ 2992081 w 2992081"/>
              <a:gd name="connsiteY2" fmla="*/ 1656000 h 1656000"/>
              <a:gd name="connsiteX3" fmla="*/ 0 w 2992081"/>
              <a:gd name="connsiteY3" fmla="*/ 1656000 h 1656000"/>
              <a:gd name="connsiteX4" fmla="*/ 163739 w 2992081"/>
              <a:gd name="connsiteY4" fmla="*/ 261257 h 1656000"/>
              <a:gd name="connsiteX0" fmla="*/ 163739 w 2992081"/>
              <a:gd name="connsiteY0" fmla="*/ 0 h 1394743"/>
              <a:gd name="connsiteX1" fmla="*/ 2992081 w 2992081"/>
              <a:gd name="connsiteY1" fmla="*/ 0 h 1394743"/>
              <a:gd name="connsiteX2" fmla="*/ 2992081 w 2992081"/>
              <a:gd name="connsiteY2" fmla="*/ 1394743 h 1394743"/>
              <a:gd name="connsiteX3" fmla="*/ 0 w 2992081"/>
              <a:gd name="connsiteY3" fmla="*/ 1394743 h 1394743"/>
              <a:gd name="connsiteX4" fmla="*/ 163739 w 2992081"/>
              <a:gd name="connsiteY4" fmla="*/ 0 h 139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1394743">
                <a:moveTo>
                  <a:pt x="163739" y="0"/>
                </a:moveTo>
                <a:lnTo>
                  <a:pt x="2992081" y="0"/>
                </a:lnTo>
                <a:lnTo>
                  <a:pt x="2992081" y="1394743"/>
                </a:lnTo>
                <a:lnTo>
                  <a:pt x="0" y="1394743"/>
                </a:lnTo>
                <a:lnTo>
                  <a:pt x="163739"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bild 7"/>
          <p:cNvSpPr>
            <a:spLocks noGrp="1"/>
          </p:cNvSpPr>
          <p:nvPr>
            <p:ph type="pic" sz="quarter" idx="22" hasCustomPrompt="1"/>
          </p:nvPr>
        </p:nvSpPr>
        <p:spPr>
          <a:xfrm>
            <a:off x="5923736" y="1473004"/>
            <a:ext cx="3220266" cy="1656000"/>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21456 w 3213537"/>
              <a:gd name="connsiteY0" fmla="*/ 0 h 1670288"/>
              <a:gd name="connsiteX1" fmla="*/ 3213537 w 3213537"/>
              <a:gd name="connsiteY1" fmla="*/ 0 h 1670288"/>
              <a:gd name="connsiteX2" fmla="*/ 3213537 w 3213537"/>
              <a:gd name="connsiteY2" fmla="*/ 1656000 h 1670288"/>
              <a:gd name="connsiteX3" fmla="*/ 0 w 3213537"/>
              <a:gd name="connsiteY3" fmla="*/ 1670288 h 1670288"/>
              <a:gd name="connsiteX4" fmla="*/ 221456 w 3213537"/>
              <a:gd name="connsiteY4" fmla="*/ 0 h 1670288"/>
              <a:gd name="connsiteX0" fmla="*/ 221456 w 3213537"/>
              <a:gd name="connsiteY0" fmla="*/ 0 h 1663145"/>
              <a:gd name="connsiteX1" fmla="*/ 3213537 w 3213537"/>
              <a:gd name="connsiteY1" fmla="*/ 0 h 1663145"/>
              <a:gd name="connsiteX2" fmla="*/ 3213537 w 3213537"/>
              <a:gd name="connsiteY2" fmla="*/ 1656000 h 1663145"/>
              <a:gd name="connsiteX3" fmla="*/ 0 w 3213537"/>
              <a:gd name="connsiteY3" fmla="*/ 1663145 h 1663145"/>
              <a:gd name="connsiteX4" fmla="*/ 221456 w 3213537"/>
              <a:gd name="connsiteY4" fmla="*/ 0 h 1663145"/>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1714 h 1656000"/>
              <a:gd name="connsiteX4" fmla="*/ 214312 w 3206393"/>
              <a:gd name="connsiteY4" fmla="*/ 0 h 1656000"/>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8858 h 1656000"/>
              <a:gd name="connsiteX4" fmla="*/ 214312 w 3206393"/>
              <a:gd name="connsiteY4" fmla="*/ 0 h 1656000"/>
              <a:gd name="connsiteX0" fmla="*/ 235743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35743 w 3227824"/>
              <a:gd name="connsiteY4" fmla="*/ 0 h 1663145"/>
              <a:gd name="connsiteX0" fmla="*/ 224408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24408 w 3227824"/>
              <a:gd name="connsiteY4" fmla="*/ 0 h 1663145"/>
              <a:gd name="connsiteX0" fmla="*/ 216851 w 3220267"/>
              <a:gd name="connsiteY0" fmla="*/ 0 h 1659366"/>
              <a:gd name="connsiteX1" fmla="*/ 3220267 w 3220267"/>
              <a:gd name="connsiteY1" fmla="*/ 0 h 1659366"/>
              <a:gd name="connsiteX2" fmla="*/ 3220267 w 3220267"/>
              <a:gd name="connsiteY2" fmla="*/ 1656000 h 1659366"/>
              <a:gd name="connsiteX3" fmla="*/ 0 w 3220267"/>
              <a:gd name="connsiteY3" fmla="*/ 1659366 h 1659366"/>
              <a:gd name="connsiteX4" fmla="*/ 216851 w 3220267"/>
              <a:gd name="connsiteY4" fmla="*/ 0 h 1659366"/>
              <a:gd name="connsiteX0" fmla="*/ 216851 w 3220267"/>
              <a:gd name="connsiteY0" fmla="*/ 0 h 1656000"/>
              <a:gd name="connsiteX1" fmla="*/ 3220267 w 3220267"/>
              <a:gd name="connsiteY1" fmla="*/ 0 h 1656000"/>
              <a:gd name="connsiteX2" fmla="*/ 3220267 w 3220267"/>
              <a:gd name="connsiteY2" fmla="*/ 1656000 h 1656000"/>
              <a:gd name="connsiteX3" fmla="*/ 0 w 3220267"/>
              <a:gd name="connsiteY3" fmla="*/ 1648031 h 1656000"/>
              <a:gd name="connsiteX4" fmla="*/ 216851 w 3220267"/>
              <a:gd name="connsiteY4" fmla="*/ 0 h 1656000"/>
              <a:gd name="connsiteX0" fmla="*/ 247079 w 3250495"/>
              <a:gd name="connsiteY0" fmla="*/ 0 h 1742493"/>
              <a:gd name="connsiteX1" fmla="*/ 3250495 w 3250495"/>
              <a:gd name="connsiteY1" fmla="*/ 0 h 1742493"/>
              <a:gd name="connsiteX2" fmla="*/ 3250495 w 3250495"/>
              <a:gd name="connsiteY2" fmla="*/ 1656000 h 1742493"/>
              <a:gd name="connsiteX3" fmla="*/ 0 w 3250495"/>
              <a:gd name="connsiteY3" fmla="*/ 1742493 h 1742493"/>
              <a:gd name="connsiteX4" fmla="*/ 247079 w 3250495"/>
              <a:gd name="connsiteY4" fmla="*/ 0 h 1742493"/>
              <a:gd name="connsiteX0" fmla="*/ 213072 w 3216488"/>
              <a:gd name="connsiteY0" fmla="*/ 0 h 1656000"/>
              <a:gd name="connsiteX1" fmla="*/ 3216488 w 3216488"/>
              <a:gd name="connsiteY1" fmla="*/ 0 h 1656000"/>
              <a:gd name="connsiteX2" fmla="*/ 3216488 w 3216488"/>
              <a:gd name="connsiteY2" fmla="*/ 1656000 h 1656000"/>
              <a:gd name="connsiteX3" fmla="*/ 0 w 3216488"/>
              <a:gd name="connsiteY3" fmla="*/ 1636695 h 1656000"/>
              <a:gd name="connsiteX4" fmla="*/ 213072 w 3216488"/>
              <a:gd name="connsiteY4" fmla="*/ 0 h 1656000"/>
              <a:gd name="connsiteX0" fmla="*/ 216850 w 3220266"/>
              <a:gd name="connsiteY0" fmla="*/ 0 h 1656000"/>
              <a:gd name="connsiteX1" fmla="*/ 3220266 w 3220266"/>
              <a:gd name="connsiteY1" fmla="*/ 0 h 1656000"/>
              <a:gd name="connsiteX2" fmla="*/ 3220266 w 3220266"/>
              <a:gd name="connsiteY2" fmla="*/ 1656000 h 1656000"/>
              <a:gd name="connsiteX3" fmla="*/ 0 w 3220266"/>
              <a:gd name="connsiteY3" fmla="*/ 1655587 h 1656000"/>
              <a:gd name="connsiteX4" fmla="*/ 216850 w 3220266"/>
              <a:gd name="connsiteY4" fmla="*/ 0 h 16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266" h="1656000">
                <a:moveTo>
                  <a:pt x="216850" y="0"/>
                </a:moveTo>
                <a:lnTo>
                  <a:pt x="3220266" y="0"/>
                </a:lnTo>
                <a:lnTo>
                  <a:pt x="3220266" y="1656000"/>
                </a:lnTo>
                <a:lnTo>
                  <a:pt x="0" y="1655587"/>
                </a:lnTo>
                <a:lnTo>
                  <a:pt x="216850"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0" name="Platshållare för bild 7">
            <a:extLst>
              <a:ext uri="{FF2B5EF4-FFF2-40B4-BE49-F238E27FC236}">
                <a16:creationId xmlns:a16="http://schemas.microsoft.com/office/drawing/2014/main" id="{75A4FAA9-F64E-D542-B83E-45FB509AE0CD}"/>
              </a:ext>
            </a:extLst>
          </p:cNvPr>
          <p:cNvSpPr>
            <a:spLocks noGrp="1"/>
          </p:cNvSpPr>
          <p:nvPr>
            <p:ph type="pic" sz="quarter" idx="21" hasCustomPrompt="1"/>
          </p:nvPr>
        </p:nvSpPr>
        <p:spPr>
          <a:xfrm>
            <a:off x="5680303" y="3218400"/>
            <a:ext cx="3464172" cy="166003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20632 w 3459791"/>
              <a:gd name="connsiteY0" fmla="*/ 0 h 1674117"/>
              <a:gd name="connsiteX1" fmla="*/ 3459791 w 3459791"/>
              <a:gd name="connsiteY1" fmla="*/ 413 h 1674117"/>
              <a:gd name="connsiteX2" fmla="*/ 3459791 w 3459791"/>
              <a:gd name="connsiteY2" fmla="*/ 1656413 h 1674117"/>
              <a:gd name="connsiteX3" fmla="*/ 0 w 3459791"/>
              <a:gd name="connsiteY3" fmla="*/ 1674117 h 1674117"/>
              <a:gd name="connsiteX4" fmla="*/ 220632 w 3459791"/>
              <a:gd name="connsiteY4" fmla="*/ 0 h 1674117"/>
              <a:gd name="connsiteX0" fmla="*/ 220632 w 3459791"/>
              <a:gd name="connsiteY0" fmla="*/ 0 h 1674117"/>
              <a:gd name="connsiteX1" fmla="*/ 3459791 w 3459791"/>
              <a:gd name="connsiteY1" fmla="*/ 413 h 1674117"/>
              <a:gd name="connsiteX2" fmla="*/ 3454875 w 3459791"/>
              <a:gd name="connsiteY2" fmla="*/ 1671164 h 1674117"/>
              <a:gd name="connsiteX3" fmla="*/ 0 w 3459791"/>
              <a:gd name="connsiteY3" fmla="*/ 1674117 h 1674117"/>
              <a:gd name="connsiteX4" fmla="*/ 220632 w 3459791"/>
              <a:gd name="connsiteY4" fmla="*/ 0 h 1674117"/>
              <a:gd name="connsiteX0" fmla="*/ 220632 w 3460264"/>
              <a:gd name="connsiteY0" fmla="*/ 0 h 1676081"/>
              <a:gd name="connsiteX1" fmla="*/ 3459791 w 3460264"/>
              <a:gd name="connsiteY1" fmla="*/ 413 h 1676081"/>
              <a:gd name="connsiteX2" fmla="*/ 3459791 w 3460264"/>
              <a:gd name="connsiteY2" fmla="*/ 1676081 h 1676081"/>
              <a:gd name="connsiteX3" fmla="*/ 0 w 3460264"/>
              <a:gd name="connsiteY3" fmla="*/ 1674117 h 1676081"/>
              <a:gd name="connsiteX4" fmla="*/ 220632 w 3460264"/>
              <a:gd name="connsiteY4" fmla="*/ 0 h 1676081"/>
              <a:gd name="connsiteX0" fmla="*/ 216724 w 3456356"/>
              <a:gd name="connsiteY0" fmla="*/ 0 h 1676081"/>
              <a:gd name="connsiteX1" fmla="*/ 3455883 w 3456356"/>
              <a:gd name="connsiteY1" fmla="*/ 413 h 1676081"/>
              <a:gd name="connsiteX2" fmla="*/ 3455883 w 3456356"/>
              <a:gd name="connsiteY2" fmla="*/ 1676081 h 1676081"/>
              <a:gd name="connsiteX3" fmla="*/ 0 w 3456356"/>
              <a:gd name="connsiteY3" fmla="*/ 1662392 h 1676081"/>
              <a:gd name="connsiteX4" fmla="*/ 216724 w 3456356"/>
              <a:gd name="connsiteY4" fmla="*/ 0 h 1676081"/>
              <a:gd name="connsiteX0" fmla="*/ 220631 w 3460263"/>
              <a:gd name="connsiteY0" fmla="*/ 0 h 1676081"/>
              <a:gd name="connsiteX1" fmla="*/ 3459790 w 3460263"/>
              <a:gd name="connsiteY1" fmla="*/ 413 h 1676081"/>
              <a:gd name="connsiteX2" fmla="*/ 3459790 w 3460263"/>
              <a:gd name="connsiteY2" fmla="*/ 1676081 h 1676081"/>
              <a:gd name="connsiteX3" fmla="*/ 0 w 3460263"/>
              <a:gd name="connsiteY3" fmla="*/ 1674118 h 1676081"/>
              <a:gd name="connsiteX4" fmla="*/ 220631 w 3460263"/>
              <a:gd name="connsiteY4" fmla="*/ 0 h 1676081"/>
              <a:gd name="connsiteX0" fmla="*/ 224539 w 3464171"/>
              <a:gd name="connsiteY0" fmla="*/ 0 h 1676081"/>
              <a:gd name="connsiteX1" fmla="*/ 3463698 w 3464171"/>
              <a:gd name="connsiteY1" fmla="*/ 413 h 1676081"/>
              <a:gd name="connsiteX2" fmla="*/ 3463698 w 3464171"/>
              <a:gd name="connsiteY2" fmla="*/ 1676081 h 1676081"/>
              <a:gd name="connsiteX3" fmla="*/ 0 w 3464171"/>
              <a:gd name="connsiteY3" fmla="*/ 1658484 h 1676081"/>
              <a:gd name="connsiteX4" fmla="*/ 224539 w 3464171"/>
              <a:gd name="connsiteY4" fmla="*/ 0 h 1676081"/>
              <a:gd name="connsiteX0" fmla="*/ 224539 w 3463698"/>
              <a:gd name="connsiteY0" fmla="*/ 0 h 1664355"/>
              <a:gd name="connsiteX1" fmla="*/ 3463698 w 3463698"/>
              <a:gd name="connsiteY1" fmla="*/ 413 h 1664355"/>
              <a:gd name="connsiteX2" fmla="*/ 3459791 w 3463698"/>
              <a:gd name="connsiteY2" fmla="*/ 1664355 h 1664355"/>
              <a:gd name="connsiteX3" fmla="*/ 0 w 3463698"/>
              <a:gd name="connsiteY3" fmla="*/ 1658484 h 1664355"/>
              <a:gd name="connsiteX4" fmla="*/ 224539 w 3463698"/>
              <a:gd name="connsiteY4" fmla="*/ 0 h 1664355"/>
              <a:gd name="connsiteX0" fmla="*/ 224539 w 3464172"/>
              <a:gd name="connsiteY0" fmla="*/ 0 h 1658484"/>
              <a:gd name="connsiteX1" fmla="*/ 3463698 w 3464172"/>
              <a:gd name="connsiteY1" fmla="*/ 413 h 1658484"/>
              <a:gd name="connsiteX2" fmla="*/ 3463699 w 3464172"/>
              <a:gd name="connsiteY2" fmla="*/ 1648721 h 1658484"/>
              <a:gd name="connsiteX3" fmla="*/ 0 w 3464172"/>
              <a:gd name="connsiteY3" fmla="*/ 1658484 h 1658484"/>
              <a:gd name="connsiteX4" fmla="*/ 224539 w 3464172"/>
              <a:gd name="connsiteY4" fmla="*/ 0 h 1658484"/>
              <a:gd name="connsiteX0" fmla="*/ 224539 w 3464172"/>
              <a:gd name="connsiteY0" fmla="*/ 0 h 1660446"/>
              <a:gd name="connsiteX1" fmla="*/ 3463698 w 3464172"/>
              <a:gd name="connsiteY1" fmla="*/ 413 h 1660446"/>
              <a:gd name="connsiteX2" fmla="*/ 3463699 w 3464172"/>
              <a:gd name="connsiteY2" fmla="*/ 1660446 h 1660446"/>
              <a:gd name="connsiteX3" fmla="*/ 0 w 3464172"/>
              <a:gd name="connsiteY3" fmla="*/ 1658484 h 1660446"/>
              <a:gd name="connsiteX4" fmla="*/ 224539 w 3464172"/>
              <a:gd name="connsiteY4" fmla="*/ 0 h 166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172" h="1660446">
                <a:moveTo>
                  <a:pt x="224539" y="0"/>
                </a:moveTo>
                <a:lnTo>
                  <a:pt x="3463698" y="413"/>
                </a:lnTo>
                <a:cubicBezTo>
                  <a:pt x="3462059" y="557330"/>
                  <a:pt x="3465338" y="1103529"/>
                  <a:pt x="3463699" y="1660446"/>
                </a:cubicBezTo>
                <a:lnTo>
                  <a:pt x="0" y="1658484"/>
                </a:lnTo>
                <a:lnTo>
                  <a:pt x="224539"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2" name="Rubrik 5">
            <a:extLst>
              <a:ext uri="{FF2B5EF4-FFF2-40B4-BE49-F238E27FC236}">
                <a16:creationId xmlns:a16="http://schemas.microsoft.com/office/drawing/2014/main" id="{D98FC7C0-00F4-724B-B760-FC9D0474167B}"/>
              </a:ext>
            </a:extLst>
          </p:cNvPr>
          <p:cNvSpPr>
            <a:spLocks noGrp="1"/>
          </p:cNvSpPr>
          <p:nvPr>
            <p:ph type="title" hasCustomPrompt="1"/>
          </p:nvPr>
        </p:nvSpPr>
        <p:spPr>
          <a:xfrm>
            <a:off x="684000" y="504000"/>
            <a:ext cx="5112000" cy="569407"/>
          </a:xfrm>
        </p:spPr>
        <p:txBody>
          <a:bodyPr anchor="t" anchorCtr="0"/>
          <a:lstStyle>
            <a:lvl1pPr>
              <a:defRPr/>
            </a:lvl1pPr>
          </a:lstStyle>
          <a:p>
            <a:r>
              <a:rPr lang="en-GB" noProof="0" dirty="0"/>
              <a:t>Click to add title</a:t>
            </a:r>
            <a:endParaRPr lang="sv-SE" dirty="0"/>
          </a:p>
        </p:txBody>
      </p:sp>
      <p:sp>
        <p:nvSpPr>
          <p:cNvPr id="11" name="Date Placeholder 1">
            <a:extLst>
              <a:ext uri="{FF2B5EF4-FFF2-40B4-BE49-F238E27FC236}">
                <a16:creationId xmlns:a16="http://schemas.microsoft.com/office/drawing/2014/main" id="{7BAA1E68-DD76-E94A-8B8B-0E04D9763C2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C0651EE3-77EC-1047-8FB1-12705D656675}" type="datetime1">
              <a:rPr lang="sv-SE" smtClean="0"/>
              <a:t>2022-03-06</a:t>
            </a:fld>
            <a:endParaRPr lang="sv-SE"/>
          </a:p>
        </p:txBody>
      </p:sp>
      <p:sp>
        <p:nvSpPr>
          <p:cNvPr id="14" name="Platshållare för bildnummer 2">
            <a:extLst>
              <a:ext uri="{FF2B5EF4-FFF2-40B4-BE49-F238E27FC236}">
                <a16:creationId xmlns:a16="http://schemas.microsoft.com/office/drawing/2014/main" id="{3DC89A94-8EA4-EF41-B844-F4F33BBF1B7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6" name="Platshållare för sidfot 5">
            <a:extLst>
              <a:ext uri="{FF2B5EF4-FFF2-40B4-BE49-F238E27FC236}">
                <a16:creationId xmlns:a16="http://schemas.microsoft.com/office/drawing/2014/main" id="{55BF7CD5-8DA5-5E4D-AF0A-D06E84FF71AF}"/>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9679113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two images (alt 2)">
    <p:spTree>
      <p:nvGrpSpPr>
        <p:cNvPr id="1" name=""/>
        <p:cNvGrpSpPr/>
        <p:nvPr/>
      </p:nvGrpSpPr>
      <p:grpSpPr>
        <a:xfrm>
          <a:off x="0" y="0"/>
          <a:ext cx="0" cy="0"/>
          <a:chOff x="0" y="0"/>
          <a:chExt cx="0" cy="0"/>
        </a:xfrm>
      </p:grpSpPr>
      <p:sp>
        <p:nvSpPr>
          <p:cNvPr id="8" name="Platshållare för innehåll 2"/>
          <p:cNvSpPr>
            <a:spLocks noGrp="1"/>
          </p:cNvSpPr>
          <p:nvPr>
            <p:ph sz="quarter" idx="12" hasCustomPrompt="1"/>
          </p:nvPr>
        </p:nvSpPr>
        <p:spPr>
          <a:xfrm>
            <a:off x="684000" y="1440000"/>
            <a:ext cx="511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4" name="Platshållare för bild 7"/>
          <p:cNvSpPr>
            <a:spLocks noGrp="1"/>
          </p:cNvSpPr>
          <p:nvPr>
            <p:ph type="pic" sz="quarter" idx="17" hasCustomPrompt="1"/>
          </p:nvPr>
        </p:nvSpPr>
        <p:spPr>
          <a:xfrm>
            <a:off x="5654769" y="-278219"/>
            <a:ext cx="3489231" cy="2527200"/>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489231"/>
              <a:gd name="connsiteY0" fmla="*/ 0 h 2527200"/>
              <a:gd name="connsiteX1" fmla="*/ 3489231 w 3489231"/>
              <a:gd name="connsiteY1" fmla="*/ 0 h 2527200"/>
              <a:gd name="connsiteX2" fmla="*/ 3489231 w 3489231"/>
              <a:gd name="connsiteY2" fmla="*/ 2527200 h 2527200"/>
              <a:gd name="connsiteX3" fmla="*/ 497150 w 3489231"/>
              <a:gd name="connsiteY3" fmla="*/ 2527200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52499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31835 w 3489231"/>
              <a:gd name="connsiteY3" fmla="*/ 2465206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47333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47333 w 3489231"/>
              <a:gd name="connsiteY3" fmla="*/ 2522033 h 2527200"/>
              <a:gd name="connsiteX4" fmla="*/ 0 w 3489231"/>
              <a:gd name="connsiteY4" fmla="*/ 0 h 25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231" h="2527200">
                <a:moveTo>
                  <a:pt x="0" y="0"/>
                </a:moveTo>
                <a:lnTo>
                  <a:pt x="3489231" y="0"/>
                </a:lnTo>
                <a:lnTo>
                  <a:pt x="3489231" y="2527200"/>
                </a:lnTo>
                <a:lnTo>
                  <a:pt x="347333" y="2522033"/>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bild 7">
            <a:extLst>
              <a:ext uri="{FF2B5EF4-FFF2-40B4-BE49-F238E27FC236}">
                <a16:creationId xmlns:a16="http://schemas.microsoft.com/office/drawing/2014/main" id="{C6E7842F-5E6D-0D4E-95D1-DF406180B4C7}"/>
              </a:ext>
            </a:extLst>
          </p:cNvPr>
          <p:cNvSpPr>
            <a:spLocks noGrp="1"/>
          </p:cNvSpPr>
          <p:nvPr>
            <p:ph type="pic" sz="quarter" idx="20" hasCustomPrompt="1"/>
          </p:nvPr>
        </p:nvSpPr>
        <p:spPr>
          <a:xfrm>
            <a:off x="6022766" y="2352973"/>
            <a:ext cx="3128242" cy="2525223"/>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129153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61628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55877 w 3121234"/>
              <a:gd name="connsiteY3" fmla="*/ 2515698 h 2527200"/>
              <a:gd name="connsiteX4" fmla="*/ 0 w 3121234"/>
              <a:gd name="connsiteY4" fmla="*/ 0 h 2527200"/>
              <a:gd name="connsiteX0" fmla="*/ 0 w 3121234"/>
              <a:gd name="connsiteY0" fmla="*/ 0 h 2521449"/>
              <a:gd name="connsiteX1" fmla="*/ 3121234 w 3121234"/>
              <a:gd name="connsiteY1" fmla="*/ 0 h 2521449"/>
              <a:gd name="connsiteX2" fmla="*/ 3115483 w 3121234"/>
              <a:gd name="connsiteY2" fmla="*/ 2521449 h 2521449"/>
              <a:gd name="connsiteX3" fmla="*/ 355877 w 3121234"/>
              <a:gd name="connsiteY3" fmla="*/ 2515698 h 2521449"/>
              <a:gd name="connsiteX4" fmla="*/ 0 w 3121234"/>
              <a:gd name="connsiteY4" fmla="*/ 0 h 2521449"/>
              <a:gd name="connsiteX0" fmla="*/ 0 w 3121234"/>
              <a:gd name="connsiteY0" fmla="*/ 0 h 2525223"/>
              <a:gd name="connsiteX1" fmla="*/ 3121234 w 3121234"/>
              <a:gd name="connsiteY1" fmla="*/ 0 h 2525223"/>
              <a:gd name="connsiteX2" fmla="*/ 3115483 w 3121234"/>
              <a:gd name="connsiteY2" fmla="*/ 2521449 h 2525223"/>
              <a:gd name="connsiteX3" fmla="*/ 355877 w 3121234"/>
              <a:gd name="connsiteY3" fmla="*/ 2525223 h 2525223"/>
              <a:gd name="connsiteX4" fmla="*/ 0 w 3121234"/>
              <a:gd name="connsiteY4" fmla="*/ 0 h 2525223"/>
              <a:gd name="connsiteX0" fmla="*/ 0 w 3121234"/>
              <a:gd name="connsiteY0" fmla="*/ 0 h 2525223"/>
              <a:gd name="connsiteX1" fmla="*/ 3121234 w 3121234"/>
              <a:gd name="connsiteY1" fmla="*/ 0 h 2525223"/>
              <a:gd name="connsiteX2" fmla="*/ 3118658 w 3121234"/>
              <a:gd name="connsiteY2" fmla="*/ 2524624 h 2525223"/>
              <a:gd name="connsiteX3" fmla="*/ 355877 w 3121234"/>
              <a:gd name="connsiteY3" fmla="*/ 2525223 h 2525223"/>
              <a:gd name="connsiteX4" fmla="*/ 0 w 3121234"/>
              <a:gd name="connsiteY4" fmla="*/ 0 h 2525223"/>
              <a:gd name="connsiteX0" fmla="*/ 0 w 3128242"/>
              <a:gd name="connsiteY0" fmla="*/ 0 h 2525223"/>
              <a:gd name="connsiteX1" fmla="*/ 3121234 w 3128242"/>
              <a:gd name="connsiteY1" fmla="*/ 0 h 2525223"/>
              <a:gd name="connsiteX2" fmla="*/ 3128183 w 3128242"/>
              <a:gd name="connsiteY2" fmla="*/ 2524624 h 2525223"/>
              <a:gd name="connsiteX3" fmla="*/ 355877 w 3128242"/>
              <a:gd name="connsiteY3" fmla="*/ 2525223 h 2525223"/>
              <a:gd name="connsiteX4" fmla="*/ 0 w 3128242"/>
              <a:gd name="connsiteY4" fmla="*/ 0 h 252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42" h="2525223">
                <a:moveTo>
                  <a:pt x="0" y="0"/>
                </a:moveTo>
                <a:lnTo>
                  <a:pt x="3121234" y="0"/>
                </a:lnTo>
                <a:cubicBezTo>
                  <a:pt x="3120375" y="841541"/>
                  <a:pt x="3129042" y="1683083"/>
                  <a:pt x="3128183" y="2524624"/>
                </a:cubicBezTo>
                <a:lnTo>
                  <a:pt x="355877" y="2525223"/>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0" name="Rubrik 5">
            <a:extLst>
              <a:ext uri="{FF2B5EF4-FFF2-40B4-BE49-F238E27FC236}">
                <a16:creationId xmlns:a16="http://schemas.microsoft.com/office/drawing/2014/main" id="{14C9355C-85B6-E949-9803-F69815A94C6D}"/>
              </a:ext>
            </a:extLst>
          </p:cNvPr>
          <p:cNvSpPr>
            <a:spLocks noGrp="1"/>
          </p:cNvSpPr>
          <p:nvPr>
            <p:ph type="title" hasCustomPrompt="1"/>
          </p:nvPr>
        </p:nvSpPr>
        <p:spPr>
          <a:xfrm>
            <a:off x="684000" y="504000"/>
            <a:ext cx="4970769" cy="569407"/>
          </a:xfrm>
        </p:spPr>
        <p:txBody>
          <a:bodyPr anchor="t" anchorCtr="0"/>
          <a:lstStyle>
            <a:lvl1pPr>
              <a:defRPr/>
            </a:lvl1pPr>
          </a:lstStyle>
          <a:p>
            <a:r>
              <a:rPr lang="en-GB" noProof="0" dirty="0"/>
              <a:t>Click to add title</a:t>
            </a:r>
            <a:endParaRPr lang="sv-SE" dirty="0"/>
          </a:p>
        </p:txBody>
      </p:sp>
      <p:sp>
        <p:nvSpPr>
          <p:cNvPr id="11" name="Date Placeholder 1">
            <a:extLst>
              <a:ext uri="{FF2B5EF4-FFF2-40B4-BE49-F238E27FC236}">
                <a16:creationId xmlns:a16="http://schemas.microsoft.com/office/drawing/2014/main" id="{E652C9EB-FA8B-2B4B-942F-312A1CA653A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F3F49D8-F214-E148-9402-3CFAA36AC7B8}" type="datetime1">
              <a:rPr lang="sv-SE" smtClean="0"/>
              <a:t>2022-03-06</a:t>
            </a:fld>
            <a:endParaRPr lang="sv-SE"/>
          </a:p>
        </p:txBody>
      </p:sp>
      <p:sp>
        <p:nvSpPr>
          <p:cNvPr id="13" name="Platshållare för bildnummer 2">
            <a:extLst>
              <a:ext uri="{FF2B5EF4-FFF2-40B4-BE49-F238E27FC236}">
                <a16:creationId xmlns:a16="http://schemas.microsoft.com/office/drawing/2014/main" id="{050441FF-DF4B-0240-B9B8-2B60733A117B}"/>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6" name="Platshållare för sidfot 5">
            <a:extLst>
              <a:ext uri="{FF2B5EF4-FFF2-40B4-BE49-F238E27FC236}">
                <a16:creationId xmlns:a16="http://schemas.microsoft.com/office/drawing/2014/main" id="{C12AD7C1-4E55-744A-85AE-9B01CCAE21D1}"/>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128318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alt 4)">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6151919" y="0"/>
            <a:ext cx="2992081" cy="4876006"/>
          </a:xfrm>
          <a:prstGeom prst="rect">
            <a:avLst/>
          </a:pr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 name="Rubrik 1"/>
          <p:cNvSpPr>
            <a:spLocks noGrp="1"/>
          </p:cNvSpPr>
          <p:nvPr>
            <p:ph type="title" hasCustomPrompt="1"/>
          </p:nvPr>
        </p:nvSpPr>
        <p:spPr>
          <a:xfrm>
            <a:off x="683568" y="504000"/>
            <a:ext cx="4959904" cy="569407"/>
          </a:xfrm>
        </p:spPr>
        <p:txBody>
          <a:bodyPr anchor="t" anchorCtr="0"/>
          <a:lstStyle>
            <a:lvl1pPr>
              <a:defRPr/>
            </a:lvl1pPr>
          </a:lstStyle>
          <a:p>
            <a:r>
              <a:rPr lang="en-GB" noProof="0" dirty="0"/>
              <a:t>Click to add title</a:t>
            </a:r>
            <a:endParaRPr lang="sv-SE" dirty="0"/>
          </a:p>
        </p:txBody>
      </p:sp>
      <p:sp>
        <p:nvSpPr>
          <p:cNvPr id="7" name="Platshållare för innehåll 2"/>
          <p:cNvSpPr>
            <a:spLocks noGrp="1"/>
          </p:cNvSpPr>
          <p:nvPr>
            <p:ph sz="quarter" idx="12" hasCustomPrompt="1"/>
          </p:nvPr>
        </p:nvSpPr>
        <p:spPr>
          <a:xfrm>
            <a:off x="683568" y="1440000"/>
            <a:ext cx="4959904"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9" name="Date Placeholder 1">
            <a:extLst>
              <a:ext uri="{FF2B5EF4-FFF2-40B4-BE49-F238E27FC236}">
                <a16:creationId xmlns:a16="http://schemas.microsoft.com/office/drawing/2014/main" id="{36166F4A-CB91-4D41-A7AF-D3D2FBFF04BC}"/>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4DE8FBFC-78AA-4342-82AA-23C3B74ECB24}" type="datetime1">
              <a:rPr lang="sv-SE" smtClean="0"/>
              <a:t>2022-03-06</a:t>
            </a:fld>
            <a:endParaRPr lang="sv-SE"/>
          </a:p>
        </p:txBody>
      </p:sp>
      <p:sp>
        <p:nvSpPr>
          <p:cNvPr id="10" name="Platshållare för bildnummer 2">
            <a:extLst>
              <a:ext uri="{FF2B5EF4-FFF2-40B4-BE49-F238E27FC236}">
                <a16:creationId xmlns:a16="http://schemas.microsoft.com/office/drawing/2014/main" id="{EC31C35E-63E7-954F-B72F-8D9EB33BB52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2" name="Platshållare för sidfot 5">
            <a:extLst>
              <a:ext uri="{FF2B5EF4-FFF2-40B4-BE49-F238E27FC236}">
                <a16:creationId xmlns:a16="http://schemas.microsoft.com/office/drawing/2014/main" id="{209159B9-8196-8149-B534-09FD979107CB}"/>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789175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image (alt 5)">
    <p:spTree>
      <p:nvGrpSpPr>
        <p:cNvPr id="1" name=""/>
        <p:cNvGrpSpPr/>
        <p:nvPr/>
      </p:nvGrpSpPr>
      <p:grpSpPr>
        <a:xfrm>
          <a:off x="0" y="0"/>
          <a:ext cx="0" cy="0"/>
          <a:chOff x="0" y="0"/>
          <a:chExt cx="0" cy="0"/>
        </a:xfrm>
      </p:grpSpPr>
      <p:sp>
        <p:nvSpPr>
          <p:cNvPr id="6" name="Platshållare för bild 7"/>
          <p:cNvSpPr>
            <a:spLocks noGrp="1"/>
          </p:cNvSpPr>
          <p:nvPr>
            <p:ph type="pic" sz="quarter" idx="21" hasCustomPrompt="1"/>
          </p:nvPr>
        </p:nvSpPr>
        <p:spPr>
          <a:xfrm>
            <a:off x="5684208" y="0"/>
            <a:ext cx="3459792" cy="4876006"/>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4492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449232 w 3459791"/>
              <a:gd name="connsiteY4" fmla="*/ 0 h 1659364"/>
              <a:gd name="connsiteX0" fmla="*/ 444208 w 3454767"/>
              <a:gd name="connsiteY0" fmla="*/ 0 h 1657663"/>
              <a:gd name="connsiteX1" fmla="*/ 3454767 w 3454767"/>
              <a:gd name="connsiteY1" fmla="*/ 413 h 1657663"/>
              <a:gd name="connsiteX2" fmla="*/ 3454767 w 3454767"/>
              <a:gd name="connsiteY2" fmla="*/ 1656413 h 1657663"/>
              <a:gd name="connsiteX3" fmla="*/ 0 w 3454767"/>
              <a:gd name="connsiteY3" fmla="*/ 1657663 h 1657663"/>
              <a:gd name="connsiteX4" fmla="*/ 444208 w 3454767"/>
              <a:gd name="connsiteY4" fmla="*/ 0 h 1657663"/>
              <a:gd name="connsiteX0" fmla="*/ 444208 w 3454767"/>
              <a:gd name="connsiteY0" fmla="*/ 0 h 1656413"/>
              <a:gd name="connsiteX1" fmla="*/ 3454767 w 3454767"/>
              <a:gd name="connsiteY1" fmla="*/ 413 h 1656413"/>
              <a:gd name="connsiteX2" fmla="*/ 3454767 w 3454767"/>
              <a:gd name="connsiteY2" fmla="*/ 1656413 h 1656413"/>
              <a:gd name="connsiteX3" fmla="*/ 0 w 3454767"/>
              <a:gd name="connsiteY3" fmla="*/ 1654261 h 1656413"/>
              <a:gd name="connsiteX4" fmla="*/ 444208 w 3454767"/>
              <a:gd name="connsiteY4" fmla="*/ 0 h 1656413"/>
              <a:gd name="connsiteX0" fmla="*/ 449233 w 3459792"/>
              <a:gd name="connsiteY0" fmla="*/ 0 h 1656413"/>
              <a:gd name="connsiteX1" fmla="*/ 3459792 w 3459792"/>
              <a:gd name="connsiteY1" fmla="*/ 413 h 1656413"/>
              <a:gd name="connsiteX2" fmla="*/ 3459792 w 3459792"/>
              <a:gd name="connsiteY2" fmla="*/ 1656413 h 1656413"/>
              <a:gd name="connsiteX3" fmla="*/ 0 w 3459792"/>
              <a:gd name="connsiteY3" fmla="*/ 1655962 h 1656413"/>
              <a:gd name="connsiteX4" fmla="*/ 449233 w 3459792"/>
              <a:gd name="connsiteY4" fmla="*/ 0 h 16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792" h="1656413">
                <a:moveTo>
                  <a:pt x="449233" y="0"/>
                </a:moveTo>
                <a:lnTo>
                  <a:pt x="3459792" y="413"/>
                </a:lnTo>
                <a:lnTo>
                  <a:pt x="3459792" y="1656413"/>
                </a:lnTo>
                <a:lnTo>
                  <a:pt x="0" y="1655962"/>
                </a:lnTo>
                <a:lnTo>
                  <a:pt x="449233"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innehåll 2"/>
          <p:cNvSpPr>
            <a:spLocks noGrp="1"/>
          </p:cNvSpPr>
          <p:nvPr>
            <p:ph sz="quarter" idx="12" hasCustomPrompt="1"/>
          </p:nvPr>
        </p:nvSpPr>
        <p:spPr>
          <a:xfrm>
            <a:off x="684000" y="1440000"/>
            <a:ext cx="5112000" cy="2991068"/>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Rubrik 5">
            <a:extLst>
              <a:ext uri="{FF2B5EF4-FFF2-40B4-BE49-F238E27FC236}">
                <a16:creationId xmlns:a16="http://schemas.microsoft.com/office/drawing/2014/main" id="{ADE8B9EC-AF0B-CE4C-8243-45AF9ED465BA}"/>
              </a:ext>
            </a:extLst>
          </p:cNvPr>
          <p:cNvSpPr>
            <a:spLocks noGrp="1"/>
          </p:cNvSpPr>
          <p:nvPr>
            <p:ph type="title" hasCustomPrompt="1"/>
          </p:nvPr>
        </p:nvSpPr>
        <p:spPr>
          <a:xfrm>
            <a:off x="684000" y="504000"/>
            <a:ext cx="5112000" cy="569407"/>
          </a:xfrm>
        </p:spPr>
        <p:txBody>
          <a:bodyPr anchor="t" anchorCtr="0"/>
          <a:lstStyle>
            <a:lvl1pPr>
              <a:defRPr/>
            </a:lvl1pPr>
          </a:lstStyle>
          <a:p>
            <a:r>
              <a:rPr lang="en-GB" noProof="0" dirty="0"/>
              <a:t>Click to add title</a:t>
            </a:r>
            <a:endParaRPr lang="sv-SE" dirty="0"/>
          </a:p>
        </p:txBody>
      </p:sp>
      <p:sp>
        <p:nvSpPr>
          <p:cNvPr id="10" name="Date Placeholder 1">
            <a:extLst>
              <a:ext uri="{FF2B5EF4-FFF2-40B4-BE49-F238E27FC236}">
                <a16:creationId xmlns:a16="http://schemas.microsoft.com/office/drawing/2014/main" id="{9849B498-952B-BE4C-AE60-2D27D60236EC}"/>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AE0BA73-853B-8946-B2A8-00F700A249EA}" type="datetime1">
              <a:rPr lang="sv-SE" smtClean="0"/>
              <a:t>2022-03-06</a:t>
            </a:fld>
            <a:endParaRPr lang="sv-SE"/>
          </a:p>
        </p:txBody>
      </p:sp>
      <p:sp>
        <p:nvSpPr>
          <p:cNvPr id="12" name="Platshållare för bildnummer 2">
            <a:extLst>
              <a:ext uri="{FF2B5EF4-FFF2-40B4-BE49-F238E27FC236}">
                <a16:creationId xmlns:a16="http://schemas.microsoft.com/office/drawing/2014/main" id="{776D6C1B-1539-304D-9604-A2250B9D8059}"/>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5" name="Platshållare för sidfot 5">
            <a:extLst>
              <a:ext uri="{FF2B5EF4-FFF2-40B4-BE49-F238E27FC236}">
                <a16:creationId xmlns:a16="http://schemas.microsoft.com/office/drawing/2014/main" id="{9FF1D99C-A8BA-F74F-BB27-A15C3800493B}"/>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9211125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alt 6)">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4106107" y="0"/>
            <a:ext cx="5037893" cy="4876006"/>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156"/>
              <a:gd name="connsiteY0" fmla="*/ 0 h 4910156"/>
              <a:gd name="connsiteX1" fmla="*/ 5119479 w 5120156"/>
              <a:gd name="connsiteY1" fmla="*/ 158 h 4910156"/>
              <a:gd name="connsiteX2" fmla="*/ 5116047 w 5120156"/>
              <a:gd name="connsiteY2" fmla="*/ 4902965 h 4910156"/>
              <a:gd name="connsiteX3" fmla="*/ 973255 w 5120156"/>
              <a:gd name="connsiteY3" fmla="*/ 4910156 h 4910156"/>
              <a:gd name="connsiteX4" fmla="*/ 0 w 5120156"/>
              <a:gd name="connsiteY4" fmla="*/ 0 h 4910156"/>
              <a:gd name="connsiteX0" fmla="*/ 0 w 5120156"/>
              <a:gd name="connsiteY0" fmla="*/ 0 h 4902965"/>
              <a:gd name="connsiteX1" fmla="*/ 5119479 w 5120156"/>
              <a:gd name="connsiteY1" fmla="*/ 158 h 4902965"/>
              <a:gd name="connsiteX2" fmla="*/ 5116047 w 5120156"/>
              <a:gd name="connsiteY2" fmla="*/ 4902965 h 4902965"/>
              <a:gd name="connsiteX3" fmla="*/ 973255 w 5120156"/>
              <a:gd name="connsiteY3" fmla="*/ 4901728 h 4902965"/>
              <a:gd name="connsiteX4" fmla="*/ 0 w 5120156"/>
              <a:gd name="connsiteY4" fmla="*/ 0 h 4902965"/>
              <a:gd name="connsiteX0" fmla="*/ 0 w 5126895"/>
              <a:gd name="connsiteY0" fmla="*/ 0 h 4902965"/>
              <a:gd name="connsiteX1" fmla="*/ 5119479 w 5126895"/>
              <a:gd name="connsiteY1" fmla="*/ 158 h 4902965"/>
              <a:gd name="connsiteX2" fmla="*/ 5126895 w 5126895"/>
              <a:gd name="connsiteY2" fmla="*/ 4902965 h 4902965"/>
              <a:gd name="connsiteX3" fmla="*/ 973255 w 5126895"/>
              <a:gd name="connsiteY3" fmla="*/ 4901728 h 4902965"/>
              <a:gd name="connsiteX4" fmla="*/ 0 w 5126895"/>
              <a:gd name="connsiteY4" fmla="*/ 0 h 4902965"/>
              <a:gd name="connsiteX0" fmla="*/ 0 w 5120230"/>
              <a:gd name="connsiteY0" fmla="*/ 0 h 4902965"/>
              <a:gd name="connsiteX1" fmla="*/ 5119479 w 5120230"/>
              <a:gd name="connsiteY1" fmla="*/ 158 h 4902965"/>
              <a:gd name="connsiteX2" fmla="*/ 5117214 w 5120230"/>
              <a:gd name="connsiteY2" fmla="*/ 4902965 h 4902965"/>
              <a:gd name="connsiteX3" fmla="*/ 973255 w 5120230"/>
              <a:gd name="connsiteY3" fmla="*/ 4901728 h 4902965"/>
              <a:gd name="connsiteX4" fmla="*/ 0 w 5120230"/>
              <a:gd name="connsiteY4" fmla="*/ 0 h 49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230" h="4902965">
                <a:moveTo>
                  <a:pt x="0" y="0"/>
                </a:moveTo>
                <a:lnTo>
                  <a:pt x="5119479" y="158"/>
                </a:lnTo>
                <a:cubicBezTo>
                  <a:pt x="5122785" y="1635673"/>
                  <a:pt x="5113908" y="3267450"/>
                  <a:pt x="5117214" y="4902965"/>
                </a:cubicBezTo>
                <a:lnTo>
                  <a:pt x="973255" y="4901728"/>
                </a:lnTo>
                <a:lnTo>
                  <a:pt x="0"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684000" y="1440000"/>
            <a:ext cx="3599968"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1" name="Rubrik 5">
            <a:extLst>
              <a:ext uri="{FF2B5EF4-FFF2-40B4-BE49-F238E27FC236}">
                <a16:creationId xmlns:a16="http://schemas.microsoft.com/office/drawing/2014/main" id="{3F30E36B-2076-8E49-9ED6-C6E2CF77A3E5}"/>
              </a:ext>
            </a:extLst>
          </p:cNvPr>
          <p:cNvSpPr>
            <a:spLocks noGrp="1"/>
          </p:cNvSpPr>
          <p:nvPr>
            <p:ph type="title" hasCustomPrompt="1"/>
          </p:nvPr>
        </p:nvSpPr>
        <p:spPr>
          <a:xfrm>
            <a:off x="684000" y="504000"/>
            <a:ext cx="3599968" cy="569407"/>
          </a:xfrm>
        </p:spPr>
        <p:txBody>
          <a:bodyPr anchor="t" anchorCtr="0"/>
          <a:lstStyle>
            <a:lvl1pPr>
              <a:defRPr/>
            </a:lvl1pPr>
          </a:lstStyle>
          <a:p>
            <a:r>
              <a:rPr lang="en-GB" noProof="0" dirty="0"/>
              <a:t>Click to add title</a:t>
            </a:r>
            <a:endParaRPr lang="sv-SE" dirty="0"/>
          </a:p>
        </p:txBody>
      </p:sp>
      <p:sp>
        <p:nvSpPr>
          <p:cNvPr id="12" name="Date Placeholder 1">
            <a:extLst>
              <a:ext uri="{FF2B5EF4-FFF2-40B4-BE49-F238E27FC236}">
                <a16:creationId xmlns:a16="http://schemas.microsoft.com/office/drawing/2014/main" id="{D170C0C9-C224-CB43-9E68-830E0A54525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AAD65681-91B1-3940-9928-2D58F6D4469A}" type="datetime1">
              <a:rPr lang="sv-SE" smtClean="0"/>
              <a:t>2022-03-06</a:t>
            </a:fld>
            <a:endParaRPr lang="sv-SE"/>
          </a:p>
        </p:txBody>
      </p:sp>
      <p:sp>
        <p:nvSpPr>
          <p:cNvPr id="13" name="Platshållare för bildnummer 2">
            <a:extLst>
              <a:ext uri="{FF2B5EF4-FFF2-40B4-BE49-F238E27FC236}">
                <a16:creationId xmlns:a16="http://schemas.microsoft.com/office/drawing/2014/main" id="{C49D6A8C-6530-774C-BC2C-738D892CF17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5" name="Platshållare för sidfot 5">
            <a:extLst>
              <a:ext uri="{FF2B5EF4-FFF2-40B4-BE49-F238E27FC236}">
                <a16:creationId xmlns:a16="http://schemas.microsoft.com/office/drawing/2014/main" id="{1B190B03-C5D0-4144-BE05-3B816EEDDF44}"/>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709813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0" y="0"/>
            <a:ext cx="9144000" cy="4876006"/>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Date Placeholder 1">
            <a:extLst>
              <a:ext uri="{FF2B5EF4-FFF2-40B4-BE49-F238E27FC236}">
                <a16:creationId xmlns:a16="http://schemas.microsoft.com/office/drawing/2014/main" id="{55141CB7-DA75-A042-B2E4-7F7BA978F1AD}"/>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CF3B39E0-F930-1943-A4E0-E09ADB6A18D1}" type="datetime1">
              <a:rPr lang="sv-SE" smtClean="0"/>
              <a:t>2022-03-06</a:t>
            </a:fld>
            <a:endParaRPr lang="sv-SE"/>
          </a:p>
        </p:txBody>
      </p:sp>
      <p:sp>
        <p:nvSpPr>
          <p:cNvPr id="9" name="Platshållare för bildnummer 2">
            <a:extLst>
              <a:ext uri="{FF2B5EF4-FFF2-40B4-BE49-F238E27FC236}">
                <a16:creationId xmlns:a16="http://schemas.microsoft.com/office/drawing/2014/main" id="{F7D100E4-27C0-C840-9AA3-C2289DF3DD7D}"/>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8" name="Platshållare för sidfot 5">
            <a:extLst>
              <a:ext uri="{FF2B5EF4-FFF2-40B4-BE49-F238E27FC236}">
                <a16:creationId xmlns:a16="http://schemas.microsoft.com/office/drawing/2014/main" id="{825189D2-7204-2C4E-8BF2-EE4C5555E913}"/>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0750174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7" name="Platshållare för bild 2"/>
          <p:cNvSpPr>
            <a:spLocks noGrp="1"/>
          </p:cNvSpPr>
          <p:nvPr>
            <p:ph type="pic" idx="22" hasCustomPrompt="1"/>
          </p:nvPr>
        </p:nvSpPr>
        <p:spPr>
          <a:xfrm>
            <a:off x="4170373" y="2511073"/>
            <a:ext cx="4971600" cy="2364933"/>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504749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504749 w 4965809"/>
              <a:gd name="connsiteY4" fmla="*/ 0 h 2527200"/>
              <a:gd name="connsiteX0" fmla="*/ 473487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473487 w 4965809"/>
              <a:gd name="connsiteY4" fmla="*/ 0 h 2527200"/>
              <a:gd name="connsiteX0" fmla="*/ 473487 w 4965809"/>
              <a:gd name="connsiteY0" fmla="*/ 0 h 2649964"/>
              <a:gd name="connsiteX1" fmla="*/ 4965809 w 4965809"/>
              <a:gd name="connsiteY1" fmla="*/ 0 h 2649964"/>
              <a:gd name="connsiteX2" fmla="*/ 4965809 w 4965809"/>
              <a:gd name="connsiteY2" fmla="*/ 2527200 h 2649964"/>
              <a:gd name="connsiteX3" fmla="*/ 0 w 4965809"/>
              <a:gd name="connsiteY3" fmla="*/ 2649964 h 2649964"/>
              <a:gd name="connsiteX4" fmla="*/ 473487 w 4965809"/>
              <a:gd name="connsiteY4" fmla="*/ 0 h 2649964"/>
              <a:gd name="connsiteX0" fmla="*/ 473487 w 4965809"/>
              <a:gd name="connsiteY0" fmla="*/ 0 h 2667504"/>
              <a:gd name="connsiteX1" fmla="*/ 4965809 w 4965809"/>
              <a:gd name="connsiteY1" fmla="*/ 0 h 2667504"/>
              <a:gd name="connsiteX2" fmla="*/ 4950178 w 4965809"/>
              <a:gd name="connsiteY2" fmla="*/ 2667504 h 2667504"/>
              <a:gd name="connsiteX3" fmla="*/ 0 w 4965809"/>
              <a:gd name="connsiteY3" fmla="*/ 2649964 h 2667504"/>
              <a:gd name="connsiteX4" fmla="*/ 473487 w 4965809"/>
              <a:gd name="connsiteY4" fmla="*/ 0 h 2667504"/>
              <a:gd name="connsiteX0" fmla="*/ 473487 w 4965809"/>
              <a:gd name="connsiteY0" fmla="*/ 0 h 2658734"/>
              <a:gd name="connsiteX1" fmla="*/ 4965809 w 4965809"/>
              <a:gd name="connsiteY1" fmla="*/ 0 h 2658734"/>
              <a:gd name="connsiteX2" fmla="*/ 4950178 w 4965809"/>
              <a:gd name="connsiteY2" fmla="*/ 2658734 h 2658734"/>
              <a:gd name="connsiteX3" fmla="*/ 0 w 4965809"/>
              <a:gd name="connsiteY3" fmla="*/ 2649964 h 2658734"/>
              <a:gd name="connsiteX4" fmla="*/ 473487 w 4965809"/>
              <a:gd name="connsiteY4" fmla="*/ 0 h 2658734"/>
              <a:gd name="connsiteX0" fmla="*/ 481303 w 4973625"/>
              <a:gd name="connsiteY0" fmla="*/ 0 h 2667501"/>
              <a:gd name="connsiteX1" fmla="*/ 4973625 w 4973625"/>
              <a:gd name="connsiteY1" fmla="*/ 0 h 2667501"/>
              <a:gd name="connsiteX2" fmla="*/ 4957994 w 4973625"/>
              <a:gd name="connsiteY2" fmla="*/ 2658734 h 2667501"/>
              <a:gd name="connsiteX3" fmla="*/ 0 w 4973625"/>
              <a:gd name="connsiteY3" fmla="*/ 2667501 h 2667501"/>
              <a:gd name="connsiteX4" fmla="*/ 481303 w 4973625"/>
              <a:gd name="connsiteY4" fmla="*/ 0 h 2667501"/>
              <a:gd name="connsiteX0" fmla="*/ 496934 w 4973625"/>
              <a:gd name="connsiteY0" fmla="*/ 0 h 2676269"/>
              <a:gd name="connsiteX1" fmla="*/ 4973625 w 4973625"/>
              <a:gd name="connsiteY1" fmla="*/ 8768 h 2676269"/>
              <a:gd name="connsiteX2" fmla="*/ 4957994 w 4973625"/>
              <a:gd name="connsiteY2" fmla="*/ 2667502 h 2676269"/>
              <a:gd name="connsiteX3" fmla="*/ 0 w 4973625"/>
              <a:gd name="connsiteY3" fmla="*/ 2676269 h 2676269"/>
              <a:gd name="connsiteX4" fmla="*/ 496934 w 4973625"/>
              <a:gd name="connsiteY4" fmla="*/ 0 h 2676269"/>
              <a:gd name="connsiteX0" fmla="*/ 496934 w 4965809"/>
              <a:gd name="connsiteY0" fmla="*/ 0 h 2676269"/>
              <a:gd name="connsiteX1" fmla="*/ 4965809 w 4965809"/>
              <a:gd name="connsiteY1" fmla="*/ 0 h 2676269"/>
              <a:gd name="connsiteX2" fmla="*/ 4957994 w 4965809"/>
              <a:gd name="connsiteY2" fmla="*/ 2667502 h 2676269"/>
              <a:gd name="connsiteX3" fmla="*/ 0 w 4965809"/>
              <a:gd name="connsiteY3" fmla="*/ 2676269 h 2676269"/>
              <a:gd name="connsiteX4" fmla="*/ 496934 w 4965809"/>
              <a:gd name="connsiteY4" fmla="*/ 0 h 2676269"/>
              <a:gd name="connsiteX0" fmla="*/ 496934 w 4965809"/>
              <a:gd name="connsiteY0" fmla="*/ 0 h 2676270"/>
              <a:gd name="connsiteX1" fmla="*/ 4965809 w 4965809"/>
              <a:gd name="connsiteY1" fmla="*/ 0 h 2676270"/>
              <a:gd name="connsiteX2" fmla="*/ 4957994 w 4965809"/>
              <a:gd name="connsiteY2" fmla="*/ 2676270 h 2676270"/>
              <a:gd name="connsiteX3" fmla="*/ 0 w 4965809"/>
              <a:gd name="connsiteY3" fmla="*/ 2676269 h 2676270"/>
              <a:gd name="connsiteX4" fmla="*/ 496934 w 4965809"/>
              <a:gd name="connsiteY4" fmla="*/ 0 h 2676270"/>
              <a:gd name="connsiteX0" fmla="*/ 490171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90171 w 4965809"/>
              <a:gd name="connsiteY4" fmla="*/ 22799 h 2676270"/>
              <a:gd name="connsiteX0" fmla="*/ 469883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69883 w 4965809"/>
              <a:gd name="connsiteY4" fmla="*/ 22799 h 2676270"/>
              <a:gd name="connsiteX0" fmla="*/ 469883 w 4959044"/>
              <a:gd name="connsiteY0" fmla="*/ 0 h 2653471"/>
              <a:gd name="connsiteX1" fmla="*/ 4952283 w 4959044"/>
              <a:gd name="connsiteY1" fmla="*/ 0 h 2653471"/>
              <a:gd name="connsiteX2" fmla="*/ 4957994 w 4959044"/>
              <a:gd name="connsiteY2" fmla="*/ 2653471 h 2653471"/>
              <a:gd name="connsiteX3" fmla="*/ 0 w 4959044"/>
              <a:gd name="connsiteY3" fmla="*/ 2653470 h 2653471"/>
              <a:gd name="connsiteX4" fmla="*/ 469883 w 4959044"/>
              <a:gd name="connsiteY4" fmla="*/ 0 h 2653471"/>
              <a:gd name="connsiteX0" fmla="*/ 469883 w 4972572"/>
              <a:gd name="connsiteY0" fmla="*/ 7599 h 2661070"/>
              <a:gd name="connsiteX1" fmla="*/ 4972572 w 4972572"/>
              <a:gd name="connsiteY1" fmla="*/ 0 h 2661070"/>
              <a:gd name="connsiteX2" fmla="*/ 4957994 w 4972572"/>
              <a:gd name="connsiteY2" fmla="*/ 2661070 h 2661070"/>
              <a:gd name="connsiteX3" fmla="*/ 0 w 4972572"/>
              <a:gd name="connsiteY3" fmla="*/ 2661069 h 2661070"/>
              <a:gd name="connsiteX4" fmla="*/ 469883 w 4972572"/>
              <a:gd name="connsiteY4" fmla="*/ 7599 h 2661070"/>
              <a:gd name="connsiteX0" fmla="*/ 469883 w 4959630"/>
              <a:gd name="connsiteY0" fmla="*/ 0 h 2653471"/>
              <a:gd name="connsiteX1" fmla="*/ 4959047 w 4959630"/>
              <a:gd name="connsiteY1" fmla="*/ 7601 h 2653471"/>
              <a:gd name="connsiteX2" fmla="*/ 4957994 w 4959630"/>
              <a:gd name="connsiteY2" fmla="*/ 2653471 h 2653471"/>
              <a:gd name="connsiteX3" fmla="*/ 0 w 4959630"/>
              <a:gd name="connsiteY3" fmla="*/ 2653470 h 2653471"/>
              <a:gd name="connsiteX4" fmla="*/ 469883 w 4959630"/>
              <a:gd name="connsiteY4" fmla="*/ 0 h 2653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630" h="2653471">
                <a:moveTo>
                  <a:pt x="469883" y="0"/>
                </a:moveTo>
                <a:lnTo>
                  <a:pt x="4959047" y="7601"/>
                </a:lnTo>
                <a:cubicBezTo>
                  <a:pt x="4953837" y="896769"/>
                  <a:pt x="4963204" y="1764303"/>
                  <a:pt x="4957994" y="2653471"/>
                </a:cubicBezTo>
                <a:lnTo>
                  <a:pt x="0" y="2653470"/>
                </a:lnTo>
                <a:lnTo>
                  <a:pt x="469883" y="0"/>
                </a:lnTo>
                <a:close/>
              </a:path>
            </a:pathLst>
          </a:cu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6" name="Platshållare för bild 7">
            <a:extLst>
              <a:ext uri="{FF2B5EF4-FFF2-40B4-BE49-F238E27FC236}">
                <a16:creationId xmlns:a16="http://schemas.microsoft.com/office/drawing/2014/main" id="{B56819B3-5642-3544-81C9-3725283DE1CE}"/>
              </a:ext>
            </a:extLst>
          </p:cNvPr>
          <p:cNvSpPr>
            <a:spLocks noGrp="1"/>
          </p:cNvSpPr>
          <p:nvPr>
            <p:ph type="pic" sz="quarter" idx="17" hasCustomPrompt="1"/>
          </p:nvPr>
        </p:nvSpPr>
        <p:spPr>
          <a:xfrm>
            <a:off x="1" y="-25526"/>
            <a:ext cx="5039217" cy="4901532"/>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576" h="4901532">
                <a:moveTo>
                  <a:pt x="0" y="0"/>
                </a:moveTo>
                <a:lnTo>
                  <a:pt x="5121576" y="0"/>
                </a:lnTo>
                <a:lnTo>
                  <a:pt x="4118677" y="4901532"/>
                </a:lnTo>
                <a:lnTo>
                  <a:pt x="0" y="4901532"/>
                </a:lnTo>
                <a:lnTo>
                  <a:pt x="0"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8" name="Platshållare för bild 2"/>
          <p:cNvSpPr>
            <a:spLocks noGrp="1"/>
          </p:cNvSpPr>
          <p:nvPr>
            <p:ph type="pic" idx="13" hasCustomPrompt="1"/>
          </p:nvPr>
        </p:nvSpPr>
        <p:spPr>
          <a:xfrm>
            <a:off x="4667012" y="-39558"/>
            <a:ext cx="4485250" cy="2452327"/>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75488 w 4461060"/>
              <a:gd name="connsiteY0" fmla="*/ 0 h 2534515"/>
              <a:gd name="connsiteX1" fmla="*/ 4461060 w 4461060"/>
              <a:gd name="connsiteY1" fmla="*/ 7315 h 2534515"/>
              <a:gd name="connsiteX2" fmla="*/ 4461060 w 4461060"/>
              <a:gd name="connsiteY2" fmla="*/ 2534515 h 2534515"/>
              <a:gd name="connsiteX3" fmla="*/ 0 w 4461060"/>
              <a:gd name="connsiteY3" fmla="*/ 2534515 h 2534515"/>
              <a:gd name="connsiteX4" fmla="*/ 475488 w 4461060"/>
              <a:gd name="connsiteY4" fmla="*/ 0 h 2534515"/>
              <a:gd name="connsiteX0" fmla="*/ 495808 w 4481380"/>
              <a:gd name="connsiteY0" fmla="*/ 0 h 2541544"/>
              <a:gd name="connsiteX1" fmla="*/ 4481380 w 4481380"/>
              <a:gd name="connsiteY1" fmla="*/ 7315 h 2541544"/>
              <a:gd name="connsiteX2" fmla="*/ 4481380 w 4481380"/>
              <a:gd name="connsiteY2" fmla="*/ 2534515 h 2541544"/>
              <a:gd name="connsiteX3" fmla="*/ 0 w 4481380"/>
              <a:gd name="connsiteY3" fmla="*/ 2541544 h 2541544"/>
              <a:gd name="connsiteX4" fmla="*/ 495808 w 4481380"/>
              <a:gd name="connsiteY4" fmla="*/ 0 h 2541544"/>
              <a:gd name="connsiteX0" fmla="*/ 475488 w 4461060"/>
              <a:gd name="connsiteY0" fmla="*/ 0 h 2534516"/>
              <a:gd name="connsiteX1" fmla="*/ 4461060 w 4461060"/>
              <a:gd name="connsiteY1" fmla="*/ 7315 h 2534516"/>
              <a:gd name="connsiteX2" fmla="*/ 4461060 w 4461060"/>
              <a:gd name="connsiteY2" fmla="*/ 2534515 h 2534516"/>
              <a:gd name="connsiteX3" fmla="*/ 0 w 4461060"/>
              <a:gd name="connsiteY3" fmla="*/ 2534516 h 2534516"/>
              <a:gd name="connsiteX4" fmla="*/ 475488 w 4461060"/>
              <a:gd name="connsiteY4" fmla="*/ 0 h 2534516"/>
              <a:gd name="connsiteX0" fmla="*/ 475488 w 4461060"/>
              <a:gd name="connsiteY0" fmla="*/ 14412 h 2548928"/>
              <a:gd name="connsiteX1" fmla="*/ 4461060 w 4461060"/>
              <a:gd name="connsiteY1" fmla="*/ 0 h 2548928"/>
              <a:gd name="connsiteX2" fmla="*/ 4461060 w 4461060"/>
              <a:gd name="connsiteY2" fmla="*/ 2548927 h 2548928"/>
              <a:gd name="connsiteX3" fmla="*/ 0 w 4461060"/>
              <a:gd name="connsiteY3" fmla="*/ 2548928 h 2548928"/>
              <a:gd name="connsiteX4" fmla="*/ 475488 w 4461060"/>
              <a:gd name="connsiteY4" fmla="*/ 14412 h 2548928"/>
              <a:gd name="connsiteX0" fmla="*/ 475488 w 4465293"/>
              <a:gd name="connsiteY0" fmla="*/ 0 h 2534516"/>
              <a:gd name="connsiteX1" fmla="*/ 4465293 w 4465293"/>
              <a:gd name="connsiteY1" fmla="*/ 3158 h 2534516"/>
              <a:gd name="connsiteX2" fmla="*/ 4461060 w 4465293"/>
              <a:gd name="connsiteY2" fmla="*/ 2534515 h 2534516"/>
              <a:gd name="connsiteX3" fmla="*/ 0 w 4465293"/>
              <a:gd name="connsiteY3" fmla="*/ 2534516 h 2534516"/>
              <a:gd name="connsiteX4" fmla="*/ 475488 w 4465293"/>
              <a:gd name="connsiteY4" fmla="*/ 0 h 2534516"/>
              <a:gd name="connsiteX0" fmla="*/ 475488 w 4465293"/>
              <a:gd name="connsiteY0" fmla="*/ 10019 h 2544535"/>
              <a:gd name="connsiteX1" fmla="*/ 4465293 w 4465293"/>
              <a:gd name="connsiteY1" fmla="*/ 0 h 2544535"/>
              <a:gd name="connsiteX2" fmla="*/ 4461060 w 4465293"/>
              <a:gd name="connsiteY2" fmla="*/ 2544534 h 2544535"/>
              <a:gd name="connsiteX3" fmla="*/ 0 w 4465293"/>
              <a:gd name="connsiteY3" fmla="*/ 2544535 h 2544535"/>
              <a:gd name="connsiteX4" fmla="*/ 475488 w 4465293"/>
              <a:gd name="connsiteY4" fmla="*/ 10019 h 2544535"/>
              <a:gd name="connsiteX0" fmla="*/ 479722 w 4465293"/>
              <a:gd name="connsiteY0" fmla="*/ 1234 h 2544535"/>
              <a:gd name="connsiteX1" fmla="*/ 4465293 w 4465293"/>
              <a:gd name="connsiteY1" fmla="*/ 0 h 2544535"/>
              <a:gd name="connsiteX2" fmla="*/ 4461060 w 4465293"/>
              <a:gd name="connsiteY2" fmla="*/ 2544534 h 2544535"/>
              <a:gd name="connsiteX3" fmla="*/ 0 w 4465293"/>
              <a:gd name="connsiteY3" fmla="*/ 2544535 h 2544535"/>
              <a:gd name="connsiteX4" fmla="*/ 479722 w 4465293"/>
              <a:gd name="connsiteY4" fmla="*/ 1234 h 2544535"/>
              <a:gd name="connsiteX0" fmla="*/ 492422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92422 w 4477993"/>
              <a:gd name="connsiteY4" fmla="*/ 1234 h 2544535"/>
              <a:gd name="connsiteX0" fmla="*/ 475489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75489 w 4477993"/>
              <a:gd name="connsiteY4" fmla="*/ 1234 h 2544535"/>
              <a:gd name="connsiteX0" fmla="*/ 482746 w 4485250"/>
              <a:gd name="connsiteY0" fmla="*/ 1234 h 2544535"/>
              <a:gd name="connsiteX1" fmla="*/ 4485250 w 4485250"/>
              <a:gd name="connsiteY1" fmla="*/ 0 h 2544535"/>
              <a:gd name="connsiteX2" fmla="*/ 4481017 w 4485250"/>
              <a:gd name="connsiteY2" fmla="*/ 2544534 h 2544535"/>
              <a:gd name="connsiteX3" fmla="*/ 0 w 4485250"/>
              <a:gd name="connsiteY3" fmla="*/ 2544535 h 2544535"/>
              <a:gd name="connsiteX4" fmla="*/ 482746 w 4485250"/>
              <a:gd name="connsiteY4" fmla="*/ 1234 h 254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0" h="2544535">
                <a:moveTo>
                  <a:pt x="482746" y="1234"/>
                </a:moveTo>
                <a:lnTo>
                  <a:pt x="4485250" y="0"/>
                </a:lnTo>
                <a:lnTo>
                  <a:pt x="4481017" y="2544534"/>
                </a:lnTo>
                <a:lnTo>
                  <a:pt x="0" y="2544535"/>
                </a:lnTo>
                <a:lnTo>
                  <a:pt x="482746" y="1234"/>
                </a:lnTo>
                <a:close/>
              </a:path>
            </a:pathLst>
          </a:cu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Date Placeholder 1">
            <a:extLst>
              <a:ext uri="{FF2B5EF4-FFF2-40B4-BE49-F238E27FC236}">
                <a16:creationId xmlns:a16="http://schemas.microsoft.com/office/drawing/2014/main" id="{1D1B6B70-74BD-3A4A-9052-D5596E26F3A1}"/>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1F86ECDB-841B-C449-85EA-22891B65F6BE}" type="datetime1">
              <a:rPr lang="sv-SE" smtClean="0"/>
              <a:t>2022-03-06</a:t>
            </a:fld>
            <a:endParaRPr lang="sv-SE"/>
          </a:p>
        </p:txBody>
      </p:sp>
      <p:sp>
        <p:nvSpPr>
          <p:cNvPr id="13" name="Platshållare för bildnummer 2">
            <a:extLst>
              <a:ext uri="{FF2B5EF4-FFF2-40B4-BE49-F238E27FC236}">
                <a16:creationId xmlns:a16="http://schemas.microsoft.com/office/drawing/2014/main" id="{24461A7C-993E-2B4D-9EB3-C961DE0A8433}"/>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1" name="Platshållare för sidfot 5">
            <a:extLst>
              <a:ext uri="{FF2B5EF4-FFF2-40B4-BE49-F238E27FC236}">
                <a16:creationId xmlns:a16="http://schemas.microsoft.com/office/drawing/2014/main" id="{AFDA3330-B17F-254A-AB97-BF82D58AB8F9}"/>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9846270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404495"/>
            <a:ext cx="2952000" cy="2471511"/>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0" name="Platshållare för bild 2"/>
          <p:cNvSpPr>
            <a:spLocks noGrp="1"/>
          </p:cNvSpPr>
          <p:nvPr>
            <p:ph type="pic" idx="22" hasCustomPrompt="1"/>
          </p:nvPr>
        </p:nvSpPr>
        <p:spPr>
          <a:xfrm>
            <a:off x="6182970" y="2404495"/>
            <a:ext cx="2952000" cy="2471511"/>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1" name="Platshållare för bild 2"/>
          <p:cNvSpPr>
            <a:spLocks noGrp="1"/>
          </p:cNvSpPr>
          <p:nvPr>
            <p:ph type="pic" idx="23" hasCustomPrompt="1"/>
          </p:nvPr>
        </p:nvSpPr>
        <p:spPr>
          <a:xfrm>
            <a:off x="3078000" y="2404495"/>
            <a:ext cx="2988000" cy="2471511"/>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1" name="Platshållare för bild 2"/>
          <p:cNvSpPr>
            <a:spLocks noGrp="1"/>
          </p:cNvSpPr>
          <p:nvPr>
            <p:ph type="pic" idx="13" hasCustomPrompt="1"/>
          </p:nvPr>
        </p:nvSpPr>
        <p:spPr>
          <a:xfrm>
            <a:off x="0" y="-25526"/>
            <a:ext cx="9144000" cy="2323570"/>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Date Placeholder 1">
            <a:extLst>
              <a:ext uri="{FF2B5EF4-FFF2-40B4-BE49-F238E27FC236}">
                <a16:creationId xmlns:a16="http://schemas.microsoft.com/office/drawing/2014/main" id="{35E116D5-43C8-4C48-957A-6FC482ED7010}"/>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A8BE3399-1768-8245-9E3C-96C216FE30C1}" type="datetime1">
              <a:rPr lang="sv-SE" smtClean="0"/>
              <a:t>2022-03-06</a:t>
            </a:fld>
            <a:endParaRPr lang="sv-SE"/>
          </a:p>
        </p:txBody>
      </p:sp>
      <p:sp>
        <p:nvSpPr>
          <p:cNvPr id="13" name="Platshållare för bildnummer 2">
            <a:extLst>
              <a:ext uri="{FF2B5EF4-FFF2-40B4-BE49-F238E27FC236}">
                <a16:creationId xmlns:a16="http://schemas.microsoft.com/office/drawing/2014/main" id="{DC2EE96B-AF57-004D-A223-67172D1263A0}"/>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5" name="Platshållare för sidfot 5">
            <a:extLst>
              <a:ext uri="{FF2B5EF4-FFF2-40B4-BE49-F238E27FC236}">
                <a16:creationId xmlns:a16="http://schemas.microsoft.com/office/drawing/2014/main" id="{2E194DDC-137F-264D-A362-A17C6A2EE526}"/>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40992962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042169"/>
            <a:ext cx="2988000" cy="2833837"/>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0" name="Platshållare för bild 2"/>
          <p:cNvSpPr>
            <a:spLocks noGrp="1"/>
          </p:cNvSpPr>
          <p:nvPr>
            <p:ph type="pic" idx="22" hasCustomPrompt="1"/>
          </p:nvPr>
        </p:nvSpPr>
        <p:spPr>
          <a:xfrm>
            <a:off x="6156000" y="2042169"/>
            <a:ext cx="2988000" cy="2833837"/>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21" name="Platshållare för bild 2"/>
          <p:cNvSpPr>
            <a:spLocks noGrp="1"/>
          </p:cNvSpPr>
          <p:nvPr>
            <p:ph type="pic" idx="23" hasCustomPrompt="1"/>
          </p:nvPr>
        </p:nvSpPr>
        <p:spPr>
          <a:xfrm>
            <a:off x="3078000" y="2042169"/>
            <a:ext cx="2988000" cy="2833837"/>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5" name="Rubrik 2">
            <a:extLst>
              <a:ext uri="{FF2B5EF4-FFF2-40B4-BE49-F238E27FC236}">
                <a16:creationId xmlns:a16="http://schemas.microsoft.com/office/drawing/2014/main" id="{C49C3724-8070-F842-B31B-36A4963D1590}"/>
              </a:ext>
            </a:extLst>
          </p:cNvPr>
          <p:cNvSpPr>
            <a:spLocks noGrp="1"/>
          </p:cNvSpPr>
          <p:nvPr>
            <p:ph type="title" hasCustomPrompt="1"/>
          </p:nvPr>
        </p:nvSpPr>
        <p:spPr>
          <a:xfrm>
            <a:off x="611560" y="561307"/>
            <a:ext cx="7920880" cy="612308"/>
          </a:xfrm>
        </p:spPr>
        <p:txBody>
          <a:bodyPr/>
          <a:lstStyle>
            <a:lvl1pPr algn="ctr">
              <a:defRPr/>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10" name="Platshållare för text 14">
            <a:extLst>
              <a:ext uri="{FF2B5EF4-FFF2-40B4-BE49-F238E27FC236}">
                <a16:creationId xmlns:a16="http://schemas.microsoft.com/office/drawing/2014/main" id="{BE8CCE30-3394-A348-BE98-DAB5C200856E}"/>
              </a:ext>
            </a:extLst>
          </p:cNvPr>
          <p:cNvSpPr>
            <a:spLocks noGrp="1"/>
          </p:cNvSpPr>
          <p:nvPr>
            <p:ph type="body" sz="quarter" idx="27" hasCustomPrompt="1"/>
          </p:nvPr>
        </p:nvSpPr>
        <p:spPr>
          <a:xfrm>
            <a:off x="611560" y="1303091"/>
            <a:ext cx="7920880" cy="914400"/>
          </a:xfrm>
        </p:spPr>
        <p:txBody>
          <a:bodyPr>
            <a:noAutofit/>
          </a:bodyPr>
          <a:lstStyle>
            <a:lvl1pPr marL="0" indent="0" algn="ctr">
              <a:buNone/>
              <a:defRPr sz="1800" b="0" i="0">
                <a:latin typeface="Arial Narrow" panose="020B0604020202020204" pitchFamily="34" charset="0"/>
                <a:cs typeface="Arial Narrow" panose="020B0604020202020204" pitchFamily="34" charset="0"/>
              </a:defRPr>
            </a:lvl1pPr>
          </a:lstStyle>
          <a:p>
            <a:r>
              <a:rPr lang="sv-SE" dirty="0" err="1"/>
              <a:t>Subtitle</a:t>
            </a:r>
            <a:endParaRPr lang="sv-SE" dirty="0"/>
          </a:p>
        </p:txBody>
      </p:sp>
      <p:sp>
        <p:nvSpPr>
          <p:cNvPr id="13" name="Date Placeholder 1">
            <a:extLst>
              <a:ext uri="{FF2B5EF4-FFF2-40B4-BE49-F238E27FC236}">
                <a16:creationId xmlns:a16="http://schemas.microsoft.com/office/drawing/2014/main" id="{488FDC17-98E6-6947-BCF4-88C438431F05}"/>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DDBC4D43-4682-1B43-A65B-E350B38438ED}" type="datetime1">
              <a:rPr lang="sv-SE" smtClean="0"/>
              <a:t>2022-03-06</a:t>
            </a:fld>
            <a:endParaRPr lang="sv-SE"/>
          </a:p>
        </p:txBody>
      </p:sp>
      <p:sp>
        <p:nvSpPr>
          <p:cNvPr id="14" name="Platshållare för bildnummer 2">
            <a:extLst>
              <a:ext uri="{FF2B5EF4-FFF2-40B4-BE49-F238E27FC236}">
                <a16:creationId xmlns:a16="http://schemas.microsoft.com/office/drawing/2014/main" id="{299519D3-39A7-8A4C-B13E-15609845D552}"/>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7" name="Platshållare för sidfot 5">
            <a:extLst>
              <a:ext uri="{FF2B5EF4-FFF2-40B4-BE49-F238E27FC236}">
                <a16:creationId xmlns:a16="http://schemas.microsoft.com/office/drawing/2014/main" id="{89701EEE-FF28-424E-BC95-6D7C8114D036}"/>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7127445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00D9BE31-9F21-D04C-AD46-08574929919B}"/>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413A95E-57EE-894D-8DC6-43AEC4E240E6}" type="datetime1">
              <a:rPr lang="sv-SE" smtClean="0"/>
              <a:t>2022-03-06</a:t>
            </a:fld>
            <a:endParaRPr lang="sv-SE"/>
          </a:p>
        </p:txBody>
      </p:sp>
      <p:sp>
        <p:nvSpPr>
          <p:cNvPr id="8" name="Platshållare för bildnummer 2">
            <a:extLst>
              <a:ext uri="{FF2B5EF4-FFF2-40B4-BE49-F238E27FC236}">
                <a16:creationId xmlns:a16="http://schemas.microsoft.com/office/drawing/2014/main" id="{857FD79B-FF36-C143-AB60-E2D24205080D}"/>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0" name="Platshållare för sidfot 5">
            <a:extLst>
              <a:ext uri="{FF2B5EF4-FFF2-40B4-BE49-F238E27FC236}">
                <a16:creationId xmlns:a16="http://schemas.microsoft.com/office/drawing/2014/main" id="{19EBB4D0-9528-5D4B-8A4D-B53A817F93E3}"/>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954806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B image backgorund">
    <p:spTree>
      <p:nvGrpSpPr>
        <p:cNvPr id="1" name=""/>
        <p:cNvGrpSpPr/>
        <p:nvPr/>
      </p:nvGrpSpPr>
      <p:grpSpPr>
        <a:xfrm>
          <a:off x="0" y="0"/>
          <a:ext cx="0" cy="0"/>
          <a:chOff x="0" y="0"/>
          <a:chExt cx="0" cy="0"/>
        </a:xfrm>
      </p:grpSpPr>
      <p:sp>
        <p:nvSpPr>
          <p:cNvPr id="9" name="Platshållare för bild 8"/>
          <p:cNvSpPr>
            <a:spLocks noGrp="1"/>
          </p:cNvSpPr>
          <p:nvPr>
            <p:ph type="pic" sz="quarter" idx="10" hasCustomPrompt="1"/>
          </p:nvPr>
        </p:nvSpPr>
        <p:spPr>
          <a:xfrm>
            <a:off x="0" y="0"/>
            <a:ext cx="9155967" cy="4876006"/>
          </a:xfrm>
          <a:prstGeom prst="rect">
            <a:avLst/>
          </a:prstGeom>
          <a:solidFill>
            <a:schemeClr val="bg1">
              <a:lumMod val="75000"/>
            </a:schemeClr>
          </a:solidFill>
        </p:spPr>
        <p:txBody>
          <a:bodyPr vert="horz" lIns="0" tIns="0" rIns="0" bIns="0" rtlCol="0" anchor="t" anchorCtr="0">
            <a:normAutofit/>
          </a:bodyPr>
          <a:lstStyle>
            <a:lvl1pPr marL="180000" indent="-180000" algn="ctr">
              <a:buNone/>
              <a:defRPr lang="sv-SE" sz="1600" noProof="0" dirty="0">
                <a:solidFill>
                  <a:schemeClr val="bg1">
                    <a:lumMod val="50000"/>
                  </a:schemeClr>
                </a:solidFill>
              </a:defRPr>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11" name="Rubrik 4">
            <a:extLst>
              <a:ext uri="{FF2B5EF4-FFF2-40B4-BE49-F238E27FC236}">
                <a16:creationId xmlns:a16="http://schemas.microsoft.com/office/drawing/2014/main" id="{520BE267-42B3-1340-9ACF-CC68A1C399C5}"/>
              </a:ext>
            </a:extLst>
          </p:cNvPr>
          <p:cNvSpPr>
            <a:spLocks noGrp="1"/>
          </p:cNvSpPr>
          <p:nvPr>
            <p:ph type="title" hasCustomPrompt="1"/>
          </p:nvPr>
        </p:nvSpPr>
        <p:spPr>
          <a:xfrm>
            <a:off x="540000" y="1707654"/>
            <a:ext cx="8064000" cy="594000"/>
          </a:xfrm>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i="0" cap="none" baseline="0" dirty="0">
                <a:solidFill>
                  <a:schemeClr val="bg1">
                    <a:lumMod val="95000"/>
                  </a:schemeClr>
                </a:solidFill>
                <a:effectLst>
                  <a:outerShdw blurRad="50800" dist="38100" dir="2700000" algn="tl" rotWithShape="0">
                    <a:prstClr val="black">
                      <a:alpha val="40000"/>
                    </a:prstClr>
                  </a:outerShdw>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New </a:t>
            </a:r>
            <a:r>
              <a:rPr lang="sv-SE" dirty="0" err="1"/>
              <a:t>section</a:t>
            </a:r>
            <a:r>
              <a:rPr lang="sv-SE" dirty="0"/>
              <a:t> </a:t>
            </a:r>
            <a:r>
              <a:rPr lang="sv-SE" dirty="0" err="1"/>
              <a:t>header</a:t>
            </a:r>
            <a:r>
              <a:rPr lang="sv-SE" dirty="0"/>
              <a:t> (image)</a:t>
            </a:r>
          </a:p>
        </p:txBody>
      </p:sp>
      <p:sp>
        <p:nvSpPr>
          <p:cNvPr id="12" name="Platshållare för text 14">
            <a:extLst>
              <a:ext uri="{FF2B5EF4-FFF2-40B4-BE49-F238E27FC236}">
                <a16:creationId xmlns:a16="http://schemas.microsoft.com/office/drawing/2014/main" id="{71050712-BF84-7C40-B19A-341E7325F141}"/>
              </a:ext>
            </a:extLst>
          </p:cNvPr>
          <p:cNvSpPr>
            <a:spLocks noGrp="1"/>
          </p:cNvSpPr>
          <p:nvPr>
            <p:ph type="body" sz="quarter" idx="14" hasCustomPrompt="1"/>
          </p:nvPr>
        </p:nvSpPr>
        <p:spPr>
          <a:xfrm>
            <a:off x="540000" y="2499742"/>
            <a:ext cx="7960764" cy="914400"/>
          </a:xfrm>
        </p:spPr>
        <p:txBody>
          <a:bodyPr>
            <a:noAutofit/>
          </a:bodyPr>
          <a:lstStyle>
            <a:lvl1pPr marL="0" indent="0" algn="ctr">
              <a:buNone/>
              <a:defRPr sz="2400" b="0"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defRPr>
            </a:lvl1pPr>
          </a:lstStyle>
          <a:p>
            <a:r>
              <a:rPr lang="sv-SE" dirty="0" err="1"/>
              <a:t>Subtitle</a:t>
            </a:r>
            <a:endParaRPr lang="sv-SE" dirty="0"/>
          </a:p>
        </p:txBody>
      </p:sp>
      <p:sp>
        <p:nvSpPr>
          <p:cNvPr id="10" name="Date Placeholder 1">
            <a:extLst>
              <a:ext uri="{FF2B5EF4-FFF2-40B4-BE49-F238E27FC236}">
                <a16:creationId xmlns:a16="http://schemas.microsoft.com/office/drawing/2014/main" id="{6D82E103-E400-5947-A57F-924E4C73E74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DC6E5490-323D-B840-8352-38DCD54A4866}" type="datetime1">
              <a:rPr lang="sv-SE" smtClean="0"/>
              <a:t>2022-03-06</a:t>
            </a:fld>
            <a:endParaRPr lang="sv-SE"/>
          </a:p>
        </p:txBody>
      </p:sp>
      <p:sp>
        <p:nvSpPr>
          <p:cNvPr id="13" name="Platshållare för bildnummer 2">
            <a:extLst>
              <a:ext uri="{FF2B5EF4-FFF2-40B4-BE49-F238E27FC236}">
                <a16:creationId xmlns:a16="http://schemas.microsoft.com/office/drawing/2014/main" id="{59B8AFD8-4D72-E44C-B8FF-E0184A8F9BB2}"/>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8" name="Platshållare för sidfot 5">
            <a:extLst>
              <a:ext uri="{FF2B5EF4-FFF2-40B4-BE49-F238E27FC236}">
                <a16:creationId xmlns:a16="http://schemas.microsoft.com/office/drawing/2014/main" id="{5DF19DB4-093B-394E-8D19-C8289414FF0A}"/>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6800863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05F932-23FA-7342-91DB-0289499287E8}"/>
              </a:ext>
            </a:extLst>
          </p:cNvPr>
          <p:cNvSpPr>
            <a:spLocks noGrp="1"/>
          </p:cNvSpPr>
          <p:nvPr>
            <p:ph type="title" hasCustomPrompt="1"/>
          </p:nvPr>
        </p:nvSpPr>
        <p:spPr>
          <a:xfrm>
            <a:off x="684000" y="3327594"/>
            <a:ext cx="7831350" cy="900340"/>
          </a:xfrm>
        </p:spPr>
        <p:txBody>
          <a:bodyPr anchor="t" anchorCtr="0"/>
          <a:lstStyle>
            <a:lvl1pPr algn="ctr">
              <a:defRPr sz="2000" b="1"/>
            </a:lvl1pPr>
          </a:lstStyle>
          <a:p>
            <a:r>
              <a:rPr lang="sv-SE" dirty="0"/>
              <a:t>VISIT OUR WEBSITE</a:t>
            </a:r>
            <a:br>
              <a:rPr lang="sv-SE" dirty="0"/>
            </a:br>
            <a:r>
              <a:rPr lang="sv-SE" dirty="0" err="1"/>
              <a:t>www.gu.se</a:t>
            </a:r>
            <a:endParaRPr lang="sv-SE" dirty="0"/>
          </a:p>
        </p:txBody>
      </p:sp>
      <p:sp>
        <p:nvSpPr>
          <p:cNvPr id="7" name="Date Placeholder 1">
            <a:extLst>
              <a:ext uri="{FF2B5EF4-FFF2-40B4-BE49-F238E27FC236}">
                <a16:creationId xmlns:a16="http://schemas.microsoft.com/office/drawing/2014/main" id="{04FFCAAA-E901-8144-B314-1B68B187F434}"/>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FA0B1452-1D30-5549-AF8B-C910C7DA6FB8}" type="datetime1">
              <a:rPr lang="sv-SE" smtClean="0"/>
              <a:t>2022-03-06</a:t>
            </a:fld>
            <a:endParaRPr lang="sv-SE"/>
          </a:p>
        </p:txBody>
      </p:sp>
      <p:sp>
        <p:nvSpPr>
          <p:cNvPr id="10" name="Platshållare för bildnummer 2">
            <a:extLst>
              <a:ext uri="{FF2B5EF4-FFF2-40B4-BE49-F238E27FC236}">
                <a16:creationId xmlns:a16="http://schemas.microsoft.com/office/drawing/2014/main" id="{F861D787-D8B6-C847-A1A3-E6607BECCBC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2" name="Platshållare för sidfot 5">
            <a:extLst>
              <a:ext uri="{FF2B5EF4-FFF2-40B4-BE49-F238E27FC236}">
                <a16:creationId xmlns:a16="http://schemas.microsoft.com/office/drawing/2014/main" id="{D2A04960-9B4D-F040-8133-7DC79506EF8A}"/>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pic>
        <p:nvPicPr>
          <p:cNvPr id="9" name="Bildobjekt 8">
            <a:extLst>
              <a:ext uri="{FF2B5EF4-FFF2-40B4-BE49-F238E27FC236}">
                <a16:creationId xmlns:a16="http://schemas.microsoft.com/office/drawing/2014/main" id="{3AC080DF-2180-0E43-A892-A15EB2E2AE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25423" y="922582"/>
            <a:ext cx="1888668" cy="1944217"/>
          </a:xfrm>
          <a:prstGeom prst="rect">
            <a:avLst/>
          </a:prstGeom>
        </p:spPr>
      </p:pic>
    </p:spTree>
    <p:extLst>
      <p:ext uri="{BB962C8B-B14F-4D97-AF65-F5344CB8AC3E}">
        <p14:creationId xmlns:p14="http://schemas.microsoft.com/office/powerpoint/2010/main" val="19420796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1" y="1440000"/>
            <a:ext cx="6408279" cy="2939990"/>
          </a:xfrm>
        </p:spPr>
        <p:txBody>
          <a:bodyPr>
            <a:normAutofit/>
          </a:bodyPr>
          <a:lstStyle>
            <a:lvl1pPr marL="216000" indent="-216000">
              <a:defRPr sz="1800">
                <a:latin typeface="Arial" panose="020B0604020202020204" pitchFamily="34" charset="0"/>
                <a:cs typeface="Arial" panose="020B0604020202020204" pitchFamily="34" charset="0"/>
              </a:defRPr>
            </a:lvl1pPr>
            <a:lvl2pPr marL="432000" indent="-216000">
              <a:defRPr sz="1600">
                <a:latin typeface="Arial" panose="020B0604020202020204" pitchFamily="34" charset="0"/>
                <a:cs typeface="Arial" panose="020B0604020202020204" pitchFamily="34" charset="0"/>
              </a:defRPr>
            </a:lvl2pPr>
            <a:lvl3pPr marL="648000" indent="-216000">
              <a:defRPr sz="1600">
                <a:latin typeface="Arial" panose="020B0604020202020204" pitchFamily="34" charset="0"/>
                <a:cs typeface="Arial" panose="020B0604020202020204" pitchFamily="34" charset="0"/>
              </a:defRPr>
            </a:lvl3pPr>
            <a:lvl4pPr marL="864000" indent="-216000">
              <a:defRPr sz="1600">
                <a:latin typeface="Arial" panose="020B0604020202020204" pitchFamily="34" charset="0"/>
                <a:cs typeface="Arial" panose="020B0604020202020204" pitchFamily="34" charset="0"/>
              </a:defRPr>
            </a:lvl4pPr>
            <a:lvl5pPr marL="1080000" indent="-216000">
              <a:defRPr sz="1600">
                <a:latin typeface="Arial" panose="020B0604020202020204" pitchFamily="34" charset="0"/>
                <a:cs typeface="Arial" panose="020B0604020202020204" pitchFamily="34" charset="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0" name="Rubrik 5">
            <a:extLst>
              <a:ext uri="{FF2B5EF4-FFF2-40B4-BE49-F238E27FC236}">
                <a16:creationId xmlns:a16="http://schemas.microsoft.com/office/drawing/2014/main" id="{B3AB4A1A-A57A-A74C-B584-46E088ED2E18}"/>
              </a:ext>
            </a:extLst>
          </p:cNvPr>
          <p:cNvSpPr>
            <a:spLocks noGrp="1"/>
          </p:cNvSpPr>
          <p:nvPr>
            <p:ph type="title" hasCustomPrompt="1"/>
          </p:nvPr>
        </p:nvSpPr>
        <p:spPr>
          <a:xfrm>
            <a:off x="684000" y="504000"/>
            <a:ext cx="7831350" cy="569407"/>
          </a:xfrm>
        </p:spPr>
        <p:txBody>
          <a:bodyPr anchor="t" anchorCtr="0"/>
          <a:lstStyle>
            <a:lvl1pPr>
              <a:defRPr/>
            </a:lvl1pPr>
          </a:lstStyle>
          <a:p>
            <a:r>
              <a:rPr lang="sv-SE" dirty="0" err="1"/>
              <a:t>Click</a:t>
            </a:r>
            <a:r>
              <a:rPr lang="sv-SE" dirty="0"/>
              <a:t> to </a:t>
            </a:r>
            <a:r>
              <a:rPr lang="sv-SE" dirty="0" err="1"/>
              <a:t>add</a:t>
            </a:r>
            <a:r>
              <a:rPr lang="sv-SE" dirty="0"/>
              <a:t> </a:t>
            </a:r>
            <a:r>
              <a:rPr lang="sv-SE" dirty="0" err="1"/>
              <a:t>title</a:t>
            </a:r>
            <a:endParaRPr lang="sv-SE" dirty="0"/>
          </a:p>
        </p:txBody>
      </p:sp>
      <p:sp>
        <p:nvSpPr>
          <p:cNvPr id="8" name="Date Placeholder 1">
            <a:extLst>
              <a:ext uri="{FF2B5EF4-FFF2-40B4-BE49-F238E27FC236}">
                <a16:creationId xmlns:a16="http://schemas.microsoft.com/office/drawing/2014/main" id="{C48BEFC7-0DD1-BB47-8553-52C1B105831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9DB172C3-0FF2-5642-9E9D-0BAD562C936A}" type="datetime1">
              <a:rPr lang="sv-SE" smtClean="0"/>
              <a:t>2022-03-06</a:t>
            </a:fld>
            <a:endParaRPr lang="sv-SE"/>
          </a:p>
        </p:txBody>
      </p:sp>
      <p:sp>
        <p:nvSpPr>
          <p:cNvPr id="11" name="Platshållare för bildnummer 2">
            <a:extLst>
              <a:ext uri="{FF2B5EF4-FFF2-40B4-BE49-F238E27FC236}">
                <a16:creationId xmlns:a16="http://schemas.microsoft.com/office/drawing/2014/main" id="{DD20616B-774F-6646-B0D8-CE8888213680}"/>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9" name="Platshållare för sidfot 5">
            <a:extLst>
              <a:ext uri="{FF2B5EF4-FFF2-40B4-BE49-F238E27FC236}">
                <a16:creationId xmlns:a16="http://schemas.microsoft.com/office/drawing/2014/main" id="{992E2D96-1FB9-6949-A2CE-9BA8B76D9C0F}"/>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246521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boxes">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0"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Platshållare för innehåll 3"/>
          <p:cNvSpPr>
            <a:spLocks noGrp="1"/>
          </p:cNvSpPr>
          <p:nvPr>
            <p:ph sz="quarter" idx="13" hasCustomPrompt="1"/>
          </p:nvPr>
        </p:nvSpPr>
        <p:spPr>
          <a:xfrm>
            <a:off x="4716016"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9" name="Rubrik 5">
            <a:extLst>
              <a:ext uri="{FF2B5EF4-FFF2-40B4-BE49-F238E27FC236}">
                <a16:creationId xmlns:a16="http://schemas.microsoft.com/office/drawing/2014/main" id="{E9A697CC-9259-9E4A-A6D3-210CEB8670A4}"/>
              </a:ext>
            </a:extLst>
          </p:cNvPr>
          <p:cNvSpPr>
            <a:spLocks noGrp="1"/>
          </p:cNvSpPr>
          <p:nvPr>
            <p:ph type="title" hasCustomPrompt="1"/>
          </p:nvPr>
        </p:nvSpPr>
        <p:spPr>
          <a:xfrm>
            <a:off x="684000" y="504000"/>
            <a:ext cx="7831350" cy="569407"/>
          </a:xfrm>
        </p:spPr>
        <p:txBody>
          <a:bodyPr anchor="t" anchorCtr="0"/>
          <a:lstStyle>
            <a:lvl1pPr>
              <a:defRPr/>
            </a:lvl1pPr>
          </a:lstStyle>
          <a:p>
            <a:r>
              <a:rPr lang="en-GB" noProof="0" dirty="0"/>
              <a:t>Click to add title</a:t>
            </a:r>
            <a:endParaRPr lang="sv-SE" dirty="0"/>
          </a:p>
        </p:txBody>
      </p:sp>
      <p:sp>
        <p:nvSpPr>
          <p:cNvPr id="10" name="Date Placeholder 1">
            <a:extLst>
              <a:ext uri="{FF2B5EF4-FFF2-40B4-BE49-F238E27FC236}">
                <a16:creationId xmlns:a16="http://schemas.microsoft.com/office/drawing/2014/main" id="{93F262F3-D4FD-0742-A4D6-9FC09302138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29B42524-F923-A442-9664-1F6245B60D39}" type="datetime1">
              <a:rPr lang="sv-SE" smtClean="0"/>
              <a:t>2022-03-06</a:t>
            </a:fld>
            <a:endParaRPr lang="sv-SE"/>
          </a:p>
        </p:txBody>
      </p:sp>
      <p:sp>
        <p:nvSpPr>
          <p:cNvPr id="12" name="Platshållare för bildnummer 2">
            <a:extLst>
              <a:ext uri="{FF2B5EF4-FFF2-40B4-BE49-F238E27FC236}">
                <a16:creationId xmlns:a16="http://schemas.microsoft.com/office/drawing/2014/main" id="{F018DB9F-8BCB-4B49-ADEF-FC3061C91CA4}"/>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1" name="Platshållare för sidfot 5">
            <a:extLst>
              <a:ext uri="{FF2B5EF4-FFF2-40B4-BE49-F238E27FC236}">
                <a16:creationId xmlns:a16="http://schemas.microsoft.com/office/drawing/2014/main" id="{D09420EA-02C7-A74C-863D-39BD996EB579}"/>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1832260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two images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383"/>
            <a:ext cx="2992081" cy="2445380"/>
          </a:xfrm>
          <a:custGeom>
            <a:avLst/>
            <a:gdLst>
              <a:gd name="connsiteX0" fmla="*/ 0 w 2992081"/>
              <a:gd name="connsiteY0" fmla="*/ 0 h 2504044"/>
              <a:gd name="connsiteX1" fmla="*/ 2992081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19456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9728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29435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2504044">
                <a:moveTo>
                  <a:pt x="0" y="0"/>
                </a:moveTo>
                <a:lnTo>
                  <a:pt x="2729435" y="0"/>
                </a:lnTo>
                <a:lnTo>
                  <a:pt x="2992081" y="2504044"/>
                </a:lnTo>
                <a:lnTo>
                  <a:pt x="0" y="2504044"/>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innehåll 2"/>
          <p:cNvSpPr>
            <a:spLocks noGrp="1"/>
          </p:cNvSpPr>
          <p:nvPr>
            <p:ph sz="quarter" idx="12" hasCustomPrompt="1"/>
          </p:nvPr>
        </p:nvSpPr>
        <p:spPr>
          <a:xfrm>
            <a:off x="3559921" y="1440000"/>
            <a:ext cx="5184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2" name="Platshållare för bild 7">
            <a:extLst>
              <a:ext uri="{FF2B5EF4-FFF2-40B4-BE49-F238E27FC236}">
                <a16:creationId xmlns:a16="http://schemas.microsoft.com/office/drawing/2014/main" id="{CDA96045-4293-124F-BA2E-05F28A48A705}"/>
              </a:ext>
            </a:extLst>
          </p:cNvPr>
          <p:cNvSpPr>
            <a:spLocks noGrp="1"/>
          </p:cNvSpPr>
          <p:nvPr>
            <p:ph type="pic" sz="quarter" idx="21" hasCustomPrompt="1"/>
          </p:nvPr>
        </p:nvSpPr>
        <p:spPr>
          <a:xfrm>
            <a:off x="-1" y="2571750"/>
            <a:ext cx="3332549" cy="2304000"/>
          </a:xfrm>
          <a:custGeom>
            <a:avLst/>
            <a:gdLst>
              <a:gd name="connsiteX0" fmla="*/ 0 w 2992081"/>
              <a:gd name="connsiteY0" fmla="*/ 0 h 2329782"/>
              <a:gd name="connsiteX1" fmla="*/ 2992081 w 2992081"/>
              <a:gd name="connsiteY1" fmla="*/ 0 h 2329782"/>
              <a:gd name="connsiteX2" fmla="*/ 2992081 w 2992081"/>
              <a:gd name="connsiteY2" fmla="*/ 2329782 h 2329782"/>
              <a:gd name="connsiteX3" fmla="*/ 0 w 2992081"/>
              <a:gd name="connsiteY3" fmla="*/ 2329782 h 2329782"/>
              <a:gd name="connsiteX4" fmla="*/ 0 w 2992081"/>
              <a:gd name="connsiteY4" fmla="*/ 0 h 2329782"/>
              <a:gd name="connsiteX0" fmla="*/ 0 w 3449281"/>
              <a:gd name="connsiteY0" fmla="*/ 0 h 2329782"/>
              <a:gd name="connsiteX1" fmla="*/ 2992081 w 3449281"/>
              <a:gd name="connsiteY1" fmla="*/ 0 h 2329782"/>
              <a:gd name="connsiteX2" fmla="*/ 3449281 w 3449281"/>
              <a:gd name="connsiteY2" fmla="*/ 2329782 h 2329782"/>
              <a:gd name="connsiteX3" fmla="*/ 0 w 3449281"/>
              <a:gd name="connsiteY3" fmla="*/ 2329782 h 2329782"/>
              <a:gd name="connsiteX4" fmla="*/ 0 w 3449281"/>
              <a:gd name="connsiteY4" fmla="*/ 0 h 2329782"/>
              <a:gd name="connsiteX0" fmla="*/ 0 w 3400643"/>
              <a:gd name="connsiteY0" fmla="*/ 0 h 2329782"/>
              <a:gd name="connsiteX1" fmla="*/ 2992081 w 3400643"/>
              <a:gd name="connsiteY1" fmla="*/ 0 h 2329782"/>
              <a:gd name="connsiteX2" fmla="*/ 3400643 w 3400643"/>
              <a:gd name="connsiteY2" fmla="*/ 2329782 h 2329782"/>
              <a:gd name="connsiteX3" fmla="*/ 0 w 3400643"/>
              <a:gd name="connsiteY3" fmla="*/ 2329782 h 2329782"/>
              <a:gd name="connsiteX4" fmla="*/ 0 w 3400643"/>
              <a:gd name="connsiteY4" fmla="*/ 0 h 2329782"/>
              <a:gd name="connsiteX0" fmla="*/ 0 w 3371460"/>
              <a:gd name="connsiteY0" fmla="*/ 0 h 2329782"/>
              <a:gd name="connsiteX1" fmla="*/ 2992081 w 3371460"/>
              <a:gd name="connsiteY1" fmla="*/ 0 h 2329782"/>
              <a:gd name="connsiteX2" fmla="*/ 3371460 w 3371460"/>
              <a:gd name="connsiteY2" fmla="*/ 2329782 h 2329782"/>
              <a:gd name="connsiteX3" fmla="*/ 0 w 3371460"/>
              <a:gd name="connsiteY3" fmla="*/ 2329782 h 2329782"/>
              <a:gd name="connsiteX4" fmla="*/ 0 w 3371460"/>
              <a:gd name="connsiteY4" fmla="*/ 0 h 2329782"/>
              <a:gd name="connsiteX0" fmla="*/ 0 w 3332549"/>
              <a:gd name="connsiteY0" fmla="*/ 0 h 2329782"/>
              <a:gd name="connsiteX1" fmla="*/ 2992081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 name="connsiteX0" fmla="*/ 0 w 3332549"/>
              <a:gd name="connsiteY0" fmla="*/ 0 h 2329782"/>
              <a:gd name="connsiteX1" fmla="*/ 3021264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549" h="2329782">
                <a:moveTo>
                  <a:pt x="0" y="0"/>
                </a:moveTo>
                <a:lnTo>
                  <a:pt x="3021264" y="0"/>
                </a:lnTo>
                <a:lnTo>
                  <a:pt x="3332549" y="2329782"/>
                </a:lnTo>
                <a:lnTo>
                  <a:pt x="0" y="2329782"/>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9" name="Rubrik 5">
            <a:extLst>
              <a:ext uri="{FF2B5EF4-FFF2-40B4-BE49-F238E27FC236}">
                <a16:creationId xmlns:a16="http://schemas.microsoft.com/office/drawing/2014/main" id="{25204F60-9D72-B54D-8C7F-43065DDAB216}"/>
              </a:ext>
            </a:extLst>
          </p:cNvPr>
          <p:cNvSpPr>
            <a:spLocks noGrp="1"/>
          </p:cNvSpPr>
          <p:nvPr>
            <p:ph type="title" hasCustomPrompt="1"/>
          </p:nvPr>
        </p:nvSpPr>
        <p:spPr>
          <a:xfrm>
            <a:off x="3559920" y="504000"/>
            <a:ext cx="4955429" cy="569407"/>
          </a:xfrm>
        </p:spPr>
        <p:txBody>
          <a:bodyPr anchor="t" anchorCtr="0"/>
          <a:lstStyle>
            <a:lvl1pPr>
              <a:defRPr/>
            </a:lvl1pPr>
          </a:lstStyle>
          <a:p>
            <a:r>
              <a:rPr lang="en-GB" noProof="0" dirty="0"/>
              <a:t>Click to add title</a:t>
            </a:r>
            <a:endParaRPr lang="sv-SE" dirty="0"/>
          </a:p>
        </p:txBody>
      </p:sp>
      <p:sp>
        <p:nvSpPr>
          <p:cNvPr id="10" name="Date Placeholder 1">
            <a:extLst>
              <a:ext uri="{FF2B5EF4-FFF2-40B4-BE49-F238E27FC236}">
                <a16:creationId xmlns:a16="http://schemas.microsoft.com/office/drawing/2014/main" id="{6A7E6B21-7387-644D-BFE2-5C2329053A72}"/>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02A0E06B-4F7C-A040-8DFF-9484F0E95582}" type="datetime1">
              <a:rPr lang="sv-SE" smtClean="0"/>
              <a:t>2022-03-06</a:t>
            </a:fld>
            <a:endParaRPr lang="sv-SE"/>
          </a:p>
        </p:txBody>
      </p:sp>
      <p:sp>
        <p:nvSpPr>
          <p:cNvPr id="13" name="Platshållare för bildnummer 2">
            <a:extLst>
              <a:ext uri="{FF2B5EF4-FFF2-40B4-BE49-F238E27FC236}">
                <a16:creationId xmlns:a16="http://schemas.microsoft.com/office/drawing/2014/main" id="{CF2110AC-6B34-944D-BF9B-3F0B280CA17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1" name="Platshållare för sidfot 5">
            <a:extLst>
              <a:ext uri="{FF2B5EF4-FFF2-40B4-BE49-F238E27FC236}">
                <a16:creationId xmlns:a16="http://schemas.microsoft.com/office/drawing/2014/main" id="{2C06087B-2921-134F-85E6-A9568862118A}"/>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37386536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2991600" cy="4876006"/>
          </a:xfrm>
          <a:prstGeom prst="rect">
            <a:avLst/>
          </a:pr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innehåll 2"/>
          <p:cNvSpPr>
            <a:spLocks noGrp="1"/>
          </p:cNvSpPr>
          <p:nvPr>
            <p:ph sz="quarter" idx="12" hasCustomPrompt="1"/>
          </p:nvPr>
        </p:nvSpPr>
        <p:spPr>
          <a:xfrm>
            <a:off x="3347864" y="1440000"/>
            <a:ext cx="5184000" cy="2942564"/>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Rubrik 5">
            <a:extLst>
              <a:ext uri="{FF2B5EF4-FFF2-40B4-BE49-F238E27FC236}">
                <a16:creationId xmlns:a16="http://schemas.microsoft.com/office/drawing/2014/main" id="{4A046CDC-B1E2-0B4F-AE67-FFD8B9756832}"/>
              </a:ext>
            </a:extLst>
          </p:cNvPr>
          <p:cNvSpPr>
            <a:spLocks noGrp="1"/>
          </p:cNvSpPr>
          <p:nvPr>
            <p:ph type="title" hasCustomPrompt="1"/>
          </p:nvPr>
        </p:nvSpPr>
        <p:spPr>
          <a:xfrm>
            <a:off x="3331350" y="504000"/>
            <a:ext cx="5184000" cy="569407"/>
          </a:xfrm>
        </p:spPr>
        <p:txBody>
          <a:bodyPr anchor="t" anchorCtr="0"/>
          <a:lstStyle>
            <a:lvl1pPr>
              <a:defRPr/>
            </a:lvl1pPr>
          </a:lstStyle>
          <a:p>
            <a:r>
              <a:rPr lang="en-GB" noProof="0" dirty="0"/>
              <a:t>Click to add title</a:t>
            </a:r>
            <a:endParaRPr lang="sv-SE" dirty="0"/>
          </a:p>
        </p:txBody>
      </p:sp>
      <p:sp>
        <p:nvSpPr>
          <p:cNvPr id="9" name="Date Placeholder 1">
            <a:extLst>
              <a:ext uri="{FF2B5EF4-FFF2-40B4-BE49-F238E27FC236}">
                <a16:creationId xmlns:a16="http://schemas.microsoft.com/office/drawing/2014/main" id="{EF39BB09-8296-DA49-8777-91E6D671B353}"/>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99DD45B8-08D5-3D4D-A566-3C630D93D106}" type="datetime1">
              <a:rPr lang="sv-SE" smtClean="0"/>
              <a:t>2022-03-06</a:t>
            </a:fld>
            <a:endParaRPr lang="sv-SE"/>
          </a:p>
        </p:txBody>
      </p:sp>
      <p:sp>
        <p:nvSpPr>
          <p:cNvPr id="11" name="Platshållare för bildnummer 2">
            <a:extLst>
              <a:ext uri="{FF2B5EF4-FFF2-40B4-BE49-F238E27FC236}">
                <a16:creationId xmlns:a16="http://schemas.microsoft.com/office/drawing/2014/main" id="{1C38B563-2095-EF45-9ADB-5E64B1F36244}"/>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0" name="Platshållare för sidfot 5">
            <a:extLst>
              <a:ext uri="{FF2B5EF4-FFF2-40B4-BE49-F238E27FC236}">
                <a16:creationId xmlns:a16="http://schemas.microsoft.com/office/drawing/2014/main" id="{95DAD72F-8A55-7044-B3B4-596B50B923E4}"/>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27002623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alt 2)">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4572001" cy="4874400"/>
          </a:xfrm>
          <a:prstGeom prst="rect">
            <a:avLst/>
          </a:pr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err="1"/>
              <a:t>Click</a:t>
            </a:r>
            <a:r>
              <a:rPr lang="sv-SE" noProof="0"/>
              <a:t> on the </a:t>
            </a:r>
            <a:r>
              <a:rPr lang="sv-SE" noProof="0" err="1"/>
              <a:t>icon</a:t>
            </a:r>
            <a:br>
              <a:rPr lang="sv-SE" noProof="0"/>
            </a:br>
            <a:br>
              <a:rPr lang="sv-SE" noProof="0"/>
            </a:br>
            <a:r>
              <a:rPr lang="sv-SE" noProof="0"/>
              <a:t>to </a:t>
            </a:r>
            <a:r>
              <a:rPr lang="sv-SE" noProof="0" err="1"/>
              <a:t>add</a:t>
            </a:r>
            <a:r>
              <a:rPr lang="sv-SE" noProof="0"/>
              <a:t> a </a:t>
            </a:r>
            <a:r>
              <a:rPr lang="sv-SE" noProof="0" err="1"/>
              <a:t>picture</a:t>
            </a:r>
            <a:endParaRPr lang="sv-SE" noProof="0"/>
          </a:p>
        </p:txBody>
      </p:sp>
      <p:sp>
        <p:nvSpPr>
          <p:cNvPr id="7" name="Platshållare för innehåll 2"/>
          <p:cNvSpPr>
            <a:spLocks noGrp="1"/>
          </p:cNvSpPr>
          <p:nvPr>
            <p:ph sz="quarter" idx="12" hasCustomPrompt="1"/>
          </p:nvPr>
        </p:nvSpPr>
        <p:spPr>
          <a:xfrm>
            <a:off x="4932448" y="1440000"/>
            <a:ext cx="367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Rubrik 5">
            <a:extLst>
              <a:ext uri="{FF2B5EF4-FFF2-40B4-BE49-F238E27FC236}">
                <a16:creationId xmlns:a16="http://schemas.microsoft.com/office/drawing/2014/main" id="{E269CEC0-D993-D844-9A1F-87AB9ECBCF23}"/>
              </a:ext>
            </a:extLst>
          </p:cNvPr>
          <p:cNvSpPr>
            <a:spLocks noGrp="1"/>
          </p:cNvSpPr>
          <p:nvPr>
            <p:ph type="title" hasCustomPrompt="1"/>
          </p:nvPr>
        </p:nvSpPr>
        <p:spPr>
          <a:xfrm>
            <a:off x="4932448" y="504000"/>
            <a:ext cx="3582902" cy="569407"/>
          </a:xfrm>
        </p:spPr>
        <p:txBody>
          <a:bodyPr anchor="t" anchorCtr="0"/>
          <a:lstStyle>
            <a:lvl1pPr>
              <a:defRPr/>
            </a:lvl1pPr>
          </a:lstStyle>
          <a:p>
            <a:r>
              <a:rPr lang="en-GB" noProof="0" dirty="0"/>
              <a:t>Click to add title</a:t>
            </a:r>
            <a:endParaRPr lang="sv-SE" dirty="0"/>
          </a:p>
        </p:txBody>
      </p:sp>
      <p:sp>
        <p:nvSpPr>
          <p:cNvPr id="9" name="Date Placeholder 1">
            <a:extLst>
              <a:ext uri="{FF2B5EF4-FFF2-40B4-BE49-F238E27FC236}">
                <a16:creationId xmlns:a16="http://schemas.microsoft.com/office/drawing/2014/main" id="{407C967A-85FB-724E-B326-E2C4F45560A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2D439353-22B2-B34B-B6B0-B4DD46C2691B}" type="datetime1">
              <a:rPr lang="sv-SE" smtClean="0"/>
              <a:t>2022-03-06</a:t>
            </a:fld>
            <a:endParaRPr lang="sv-SE"/>
          </a:p>
        </p:txBody>
      </p:sp>
      <p:sp>
        <p:nvSpPr>
          <p:cNvPr id="11" name="Platshållare för bildnummer 2">
            <a:extLst>
              <a:ext uri="{FF2B5EF4-FFF2-40B4-BE49-F238E27FC236}">
                <a16:creationId xmlns:a16="http://schemas.microsoft.com/office/drawing/2014/main" id="{25D8992B-B60B-674B-BB50-4C76C3BE46F2}"/>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a:p>
        </p:txBody>
      </p:sp>
      <p:sp>
        <p:nvSpPr>
          <p:cNvPr id="10" name="Platshållare för sidfot 5">
            <a:extLst>
              <a:ext uri="{FF2B5EF4-FFF2-40B4-BE49-F238E27FC236}">
                <a16:creationId xmlns:a16="http://schemas.microsoft.com/office/drawing/2014/main" id="{730D02EB-7CAB-ED44-8A6F-C91E282B44B3}"/>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a:t>|      ORGANISATION NAME – CHANGE HEADER/FOOTER </a:t>
            </a:r>
          </a:p>
        </p:txBody>
      </p:sp>
    </p:spTree>
    <p:extLst>
      <p:ext uri="{BB962C8B-B14F-4D97-AF65-F5344CB8AC3E}">
        <p14:creationId xmlns:p14="http://schemas.microsoft.com/office/powerpoint/2010/main" val="17726035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20000"/>
          </a:schemeClr>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F419173-A613-DB49-A35E-3FB45E6390B0}"/>
              </a:ext>
            </a:extLst>
          </p:cNvPr>
          <p:cNvSpPr/>
          <p:nvPr userDrawn="1"/>
        </p:nvSpPr>
        <p:spPr>
          <a:xfrm>
            <a:off x="0" y="4876005"/>
            <a:ext cx="9144000" cy="28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Platshållare för sidfot 5">
            <a:extLst>
              <a:ext uri="{FF2B5EF4-FFF2-40B4-BE49-F238E27FC236}">
                <a16:creationId xmlns:a16="http://schemas.microsoft.com/office/drawing/2014/main" id="{06B9C0E8-DCB4-2C4D-B49C-1989548CC6F9}"/>
              </a:ext>
            </a:extLst>
          </p:cNvPr>
          <p:cNvSpPr txBox="1">
            <a:spLocks/>
          </p:cNvSpPr>
          <p:nvPr userDrawn="1"/>
        </p:nvSpPr>
        <p:spPr>
          <a:xfrm>
            <a:off x="672778" y="4955257"/>
            <a:ext cx="1810990" cy="174522"/>
          </a:xfrm>
          <a:prstGeom prst="rect">
            <a:avLst/>
          </a:prstGeom>
        </p:spPr>
        <p:txBody>
          <a:bodyPr lIns="0" tIns="0" rIns="0" bIns="0" anchor="t" anchorCtr="0">
            <a:noAutofit/>
          </a:bodyPr>
          <a:lstStyle>
            <a:defPPr>
              <a:defRPr lang="sv-SE"/>
            </a:defPPr>
            <a:lvl1pPr algn="l" defTabSz="457200" rtl="0" fontAlgn="base">
              <a:lnSpc>
                <a:spcPct val="100000"/>
              </a:lnSpc>
              <a:spcBef>
                <a:spcPct val="0"/>
              </a:spcBef>
              <a:spcAft>
                <a:spcPct val="0"/>
              </a:spcAft>
              <a:defRPr lang="sv-SE" sz="900" b="0" i="0" kern="1200" cap="none"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0" hangingPunct="0">
              <a:spcBef>
                <a:spcPts val="0"/>
              </a:spcBef>
              <a:buFont typeface="Arial" charset="0"/>
              <a:buNone/>
            </a:pPr>
            <a:r>
              <a:rPr lang="sv-SE" sz="700" b="1" spc="50" baseline="0" dirty="0">
                <a:solidFill>
                  <a:schemeClr val="bg1">
                    <a:lumMod val="75000"/>
                  </a:schemeClr>
                </a:solidFill>
              </a:rPr>
              <a:t>UNIVERSITY OF GOTHENBURG</a:t>
            </a:r>
          </a:p>
        </p:txBody>
      </p:sp>
      <p:sp>
        <p:nvSpPr>
          <p:cNvPr id="1027" name="Platshållare för rubrik 1"/>
          <p:cNvSpPr>
            <a:spLocks noGrp="1"/>
          </p:cNvSpPr>
          <p:nvPr>
            <p:ph type="title"/>
          </p:nvPr>
        </p:nvSpPr>
        <p:spPr bwMode="auto">
          <a:xfrm>
            <a:off x="684000" y="504000"/>
            <a:ext cx="7831350" cy="56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a:t>Click to add title</a:t>
            </a:r>
            <a:endParaRPr lang="sv-SE" noProof="0" dirty="0"/>
          </a:p>
        </p:txBody>
      </p:sp>
      <p:sp>
        <p:nvSpPr>
          <p:cNvPr id="4" name="Platshållare för text 3"/>
          <p:cNvSpPr>
            <a:spLocks noGrp="1"/>
          </p:cNvSpPr>
          <p:nvPr>
            <p:ph type="body" idx="1"/>
          </p:nvPr>
        </p:nvSpPr>
        <p:spPr>
          <a:xfrm>
            <a:off x="684000" y="1440000"/>
            <a:ext cx="6912336" cy="2942564"/>
          </a:xfrm>
          <a:prstGeom prst="rect">
            <a:avLst/>
          </a:prstGeom>
        </p:spPr>
        <p:txBody>
          <a:bodyPr vert="horz" lIns="0" tIns="0" rIns="0" bIns="0" rtlCol="0">
            <a:normAutofit/>
          </a:body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9" name="Date Placeholder 1">
            <a:extLst>
              <a:ext uri="{FF2B5EF4-FFF2-40B4-BE49-F238E27FC236}">
                <a16:creationId xmlns:a16="http://schemas.microsoft.com/office/drawing/2014/main" id="{98B76A9E-659D-3246-9945-EC036A06EA6C}"/>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C6095C30-6B94-8142-BEB7-475E82B75C11}" type="datetime1">
              <a:rPr lang="sv-SE" smtClean="0"/>
              <a:t>2022-03-06</a:t>
            </a:fld>
            <a:endParaRPr lang="sv-SE" dirty="0"/>
          </a:p>
        </p:txBody>
      </p:sp>
      <p:sp>
        <p:nvSpPr>
          <p:cNvPr id="10" name="Platshållare för bildnummer 2">
            <a:extLst>
              <a:ext uri="{FF2B5EF4-FFF2-40B4-BE49-F238E27FC236}">
                <a16:creationId xmlns:a16="http://schemas.microsoft.com/office/drawing/2014/main" id="{4D706C36-8584-B44B-9BDF-53AD793C9A6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1" name="Platshållare för sidfot 5">
            <a:extLst>
              <a:ext uri="{FF2B5EF4-FFF2-40B4-BE49-F238E27FC236}">
                <a16:creationId xmlns:a16="http://schemas.microsoft.com/office/drawing/2014/main" id="{7C0E5002-29C3-554A-939E-D0A04FF69C5B}"/>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dirty="0"/>
              <a:t>|      ORGANISATION NAME – CHANGE HEADER/FOOTER </a:t>
            </a:r>
          </a:p>
        </p:txBody>
      </p:sp>
    </p:spTree>
    <p:extLst>
      <p:ext uri="{BB962C8B-B14F-4D97-AF65-F5344CB8AC3E}">
        <p14:creationId xmlns:p14="http://schemas.microsoft.com/office/powerpoint/2010/main" val="1017286755"/>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 id="2147484071" r:id="rId19"/>
    <p:sldLayoutId id="2147484072" r:id="rId20"/>
    <p:sldLayoutId id="2147484073" r:id="rId2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ftr="0" dt="0"/>
  <p:txStyles>
    <p:titleStyle>
      <a:lvl1pPr algn="l" defTabSz="457200" rtl="0" eaLnBrk="1" fontAlgn="base" hangingPunct="1">
        <a:lnSpc>
          <a:spcPct val="90000"/>
        </a:lnSpc>
        <a:spcBef>
          <a:spcPct val="0"/>
        </a:spcBef>
        <a:spcAft>
          <a:spcPct val="0"/>
        </a:spcAft>
        <a:defRPr sz="2800" b="1" i="0" kern="1200">
          <a:solidFill>
            <a:schemeClr val="tx1">
              <a:lumMod val="75000"/>
              <a:lumOff val="25000"/>
            </a:schemeClr>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p:titleStyle>
    <p:bodyStyle>
      <a:lvl1pPr marL="180000" indent="-180000" algn="l" defTabSz="457200" rtl="0" eaLnBrk="1" fontAlgn="base" hangingPunct="1">
        <a:lnSpc>
          <a:spcPct val="110000"/>
        </a:lnSpc>
        <a:spcBef>
          <a:spcPts val="800"/>
        </a:spcBef>
        <a:spcAft>
          <a:spcPct val="0"/>
        </a:spcAft>
        <a:buFont typeface="Arial" charset="0"/>
        <a:buChar char="•"/>
        <a:defRPr lang="sv-SE" sz="1800" kern="1200" dirty="0" smtClean="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1pPr>
      <a:lvl2pPr marL="501750" indent="-28575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2pPr>
      <a:lvl3pPr marL="717750" indent="-285750" algn="l" defTabSz="457200" rtl="0" eaLnBrk="1" fontAlgn="base" hangingPunct="1">
        <a:spcBef>
          <a:spcPts val="0"/>
        </a:spcBef>
        <a:spcAft>
          <a:spcPts val="300"/>
        </a:spcAft>
        <a:buFont typeface="Wingdings" panose="05000000000000000000" pitchFamily="2" charset="2"/>
        <a:buChar char="§"/>
        <a:defRPr lang="sv-SE" sz="1600" kern="1200" dirty="0" smtClean="0">
          <a:solidFill>
            <a:schemeClr val="tx1">
              <a:lumMod val="75000"/>
              <a:lumOff val="25000"/>
            </a:schemeClr>
          </a:solidFill>
          <a:latin typeface="Arial" panose="020B0604020202020204" pitchFamily="34" charset="0"/>
          <a:ea typeface="ＭＳ Ｐゴシック" charset="0"/>
          <a:cs typeface="Arial" panose="020B0604020202020204" pitchFamily="34" charset="0"/>
        </a:defRPr>
      </a:lvl3pPr>
      <a:lvl4pPr marL="933750" indent="-285750" algn="l" defTabSz="457200" rtl="0" eaLnBrk="1" fontAlgn="base" hangingPunct="1">
        <a:spcBef>
          <a:spcPts val="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Helvetica" charset="0"/>
          <a:cs typeface="Arial" panose="020B0604020202020204" pitchFamily="34" charset="0"/>
        </a:defRPr>
      </a:lvl4pPr>
      <a:lvl5pPr marL="1149750" indent="-285750" algn="l" defTabSz="457200" rtl="0" eaLnBrk="1" fontAlgn="base" hangingPunct="1">
        <a:spcBef>
          <a:spcPts val="0"/>
        </a:spcBef>
        <a:spcAft>
          <a:spcPct val="0"/>
        </a:spcAft>
        <a:buFont typeface="Arial" panose="020B0604020202020204" pitchFamily="34" charset="0"/>
        <a:buChar char="–"/>
        <a:defRPr lang="sv-SE" sz="1600" kern="1200" dirty="0">
          <a:solidFill>
            <a:schemeClr val="tx1">
              <a:lumMod val="75000"/>
              <a:lumOff val="2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p15:clr>
            <a:srgbClr val="F26B43"/>
          </p15:clr>
        </p15:guide>
        <p15:guide id="5" orient="horz" pos="2160">
          <p15:clr>
            <a:srgbClr val="F26B43"/>
          </p15:clr>
        </p15:guide>
        <p15:guide id="6" orient="horz" pos="41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F419173-A613-DB49-A35E-3FB45E6390B0}"/>
              </a:ext>
            </a:extLst>
          </p:cNvPr>
          <p:cNvSpPr/>
          <p:nvPr userDrawn="1"/>
        </p:nvSpPr>
        <p:spPr>
          <a:xfrm>
            <a:off x="0" y="4876005"/>
            <a:ext cx="9144000" cy="28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Platshållare för sidfot 5">
            <a:extLst>
              <a:ext uri="{FF2B5EF4-FFF2-40B4-BE49-F238E27FC236}">
                <a16:creationId xmlns:a16="http://schemas.microsoft.com/office/drawing/2014/main" id="{06B9C0E8-DCB4-2C4D-B49C-1989548CC6F9}"/>
              </a:ext>
            </a:extLst>
          </p:cNvPr>
          <p:cNvSpPr txBox="1">
            <a:spLocks/>
          </p:cNvSpPr>
          <p:nvPr userDrawn="1"/>
        </p:nvSpPr>
        <p:spPr>
          <a:xfrm>
            <a:off x="672778" y="4955257"/>
            <a:ext cx="1810990" cy="174522"/>
          </a:xfrm>
          <a:prstGeom prst="rect">
            <a:avLst/>
          </a:prstGeom>
        </p:spPr>
        <p:txBody>
          <a:bodyPr lIns="0" tIns="0" rIns="0" bIns="0" anchor="t" anchorCtr="0">
            <a:noAutofit/>
          </a:bodyPr>
          <a:lstStyle>
            <a:defPPr>
              <a:defRPr lang="sv-SE"/>
            </a:defPPr>
            <a:lvl1pPr algn="l" defTabSz="457200" rtl="0" fontAlgn="base">
              <a:lnSpc>
                <a:spcPct val="100000"/>
              </a:lnSpc>
              <a:spcBef>
                <a:spcPct val="0"/>
              </a:spcBef>
              <a:spcAft>
                <a:spcPct val="0"/>
              </a:spcAft>
              <a:defRPr lang="sv-SE" sz="900" b="0" i="0" kern="1200" cap="none"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0" hangingPunct="0">
              <a:spcBef>
                <a:spcPts val="0"/>
              </a:spcBef>
              <a:buFont typeface="Arial" charset="0"/>
              <a:buNone/>
            </a:pPr>
            <a:r>
              <a:rPr lang="sv-SE" sz="700" b="1" spc="50" baseline="0" dirty="0">
                <a:solidFill>
                  <a:schemeClr val="bg1">
                    <a:lumMod val="75000"/>
                  </a:schemeClr>
                </a:solidFill>
              </a:rPr>
              <a:t>UNIVERSITY OF GOTHENBURG</a:t>
            </a:r>
          </a:p>
        </p:txBody>
      </p:sp>
      <p:sp>
        <p:nvSpPr>
          <p:cNvPr id="1027" name="Platshållare för rubrik 1"/>
          <p:cNvSpPr>
            <a:spLocks noGrp="1"/>
          </p:cNvSpPr>
          <p:nvPr>
            <p:ph type="title"/>
          </p:nvPr>
        </p:nvSpPr>
        <p:spPr bwMode="auto">
          <a:xfrm>
            <a:off x="684000" y="504000"/>
            <a:ext cx="7831350" cy="56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a:t>Click to add title</a:t>
            </a:r>
            <a:endParaRPr lang="sv-SE" noProof="0" dirty="0"/>
          </a:p>
        </p:txBody>
      </p:sp>
      <p:sp>
        <p:nvSpPr>
          <p:cNvPr id="4" name="Platshållare för text 3"/>
          <p:cNvSpPr>
            <a:spLocks noGrp="1"/>
          </p:cNvSpPr>
          <p:nvPr>
            <p:ph type="body" idx="1"/>
          </p:nvPr>
        </p:nvSpPr>
        <p:spPr>
          <a:xfrm>
            <a:off x="684000" y="1440000"/>
            <a:ext cx="6912336" cy="2942564"/>
          </a:xfrm>
          <a:prstGeom prst="rect">
            <a:avLst/>
          </a:prstGeom>
        </p:spPr>
        <p:txBody>
          <a:bodyPr vert="horz" lIns="0" tIns="0" rIns="0" bIns="0" rtlCol="0">
            <a:normAutofit/>
          </a:body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11" name="Date Placeholder 1">
            <a:extLst>
              <a:ext uri="{FF2B5EF4-FFF2-40B4-BE49-F238E27FC236}">
                <a16:creationId xmlns:a16="http://schemas.microsoft.com/office/drawing/2014/main" id="{359489DE-820D-EA4B-B29F-5CF912AF8DB0}"/>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B51044B8-23DA-6946-8D9E-2E15B85429F0}" type="datetime1">
              <a:rPr lang="sv-SE" smtClean="0"/>
              <a:t>2022-03-06</a:t>
            </a:fld>
            <a:endParaRPr lang="sv-SE" dirty="0"/>
          </a:p>
        </p:txBody>
      </p:sp>
      <p:sp>
        <p:nvSpPr>
          <p:cNvPr id="12" name="Platshållare för bildnummer 2">
            <a:extLst>
              <a:ext uri="{FF2B5EF4-FFF2-40B4-BE49-F238E27FC236}">
                <a16:creationId xmlns:a16="http://schemas.microsoft.com/office/drawing/2014/main" id="{CD35B63B-12FC-0941-9D3A-E226320AA66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0" name="Platshållare för sidfot 5">
            <a:extLst>
              <a:ext uri="{FF2B5EF4-FFF2-40B4-BE49-F238E27FC236}">
                <a16:creationId xmlns:a16="http://schemas.microsoft.com/office/drawing/2014/main" id="{B5F637CF-7FE0-2440-B6C6-8B84B87E4584}"/>
              </a:ext>
            </a:extLst>
          </p:cNvPr>
          <p:cNvSpPr>
            <a:spLocks noGrp="1"/>
          </p:cNvSpPr>
          <p:nvPr>
            <p:ph type="ftr" sz="quarter" idx="3"/>
          </p:nvPr>
        </p:nvSpPr>
        <p:spPr>
          <a:xfrm>
            <a:off x="2372400" y="4955256"/>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en" dirty="0"/>
              <a:t>|      ORGANISATION NAME – CHANGE HEADER/FOOTER </a:t>
            </a:r>
          </a:p>
        </p:txBody>
      </p:sp>
    </p:spTree>
    <p:extLst>
      <p:ext uri="{BB962C8B-B14F-4D97-AF65-F5344CB8AC3E}">
        <p14:creationId xmlns:p14="http://schemas.microsoft.com/office/powerpoint/2010/main" val="4242150340"/>
      </p:ext>
    </p:extLst>
  </p:cSld>
  <p:clrMap bg1="lt1" tx1="dk1" bg2="lt2" tx2="dk2" accent1="accent1" accent2="accent2" accent3="accent3" accent4="accent4" accent5="accent5" accent6="accent6" hlink="hlink" folHlink="folHlink"/>
  <p:sldLayoutIdLst>
    <p:sldLayoutId id="2147484030" r:id="rId1"/>
    <p:sldLayoutId id="2147484032"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ftr="0" dt="0"/>
  <p:txStyles>
    <p:titleStyle>
      <a:lvl1pPr algn="l" defTabSz="457200" rtl="0" eaLnBrk="1" fontAlgn="base" hangingPunct="1">
        <a:lnSpc>
          <a:spcPct val="90000"/>
        </a:lnSpc>
        <a:spcBef>
          <a:spcPct val="0"/>
        </a:spcBef>
        <a:spcAft>
          <a:spcPct val="0"/>
        </a:spcAft>
        <a:defRPr sz="2800" b="1" i="0" kern="1200">
          <a:solidFill>
            <a:schemeClr val="bg1">
              <a:lumMod val="95000"/>
            </a:schemeClr>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p:titleStyle>
    <p:bodyStyle>
      <a:lvl1pPr marL="180000" indent="-180000" algn="l" defTabSz="457200" rtl="0" eaLnBrk="1" fontAlgn="base" hangingPunct="1">
        <a:lnSpc>
          <a:spcPct val="110000"/>
        </a:lnSpc>
        <a:spcBef>
          <a:spcPts val="800"/>
        </a:spcBef>
        <a:spcAft>
          <a:spcPct val="0"/>
        </a:spcAft>
        <a:buFont typeface="Arial" charset="0"/>
        <a:buChar char="•"/>
        <a:defRPr lang="sv-SE" sz="1800" kern="1200" dirty="0" smtClean="0">
          <a:solidFill>
            <a:schemeClr val="bg1">
              <a:lumMod val="95000"/>
            </a:schemeClr>
          </a:solidFill>
          <a:latin typeface="Arial" panose="020B0604020202020204" pitchFamily="34" charset="0"/>
          <a:ea typeface="ＭＳ Ｐゴシック" pitchFamily="-65" charset="-128"/>
          <a:cs typeface="Arial" panose="020B0604020202020204" pitchFamily="34" charset="0"/>
        </a:defRPr>
      </a:lvl1pPr>
      <a:lvl2pPr marL="501750" indent="-28575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dirty="0" smtClean="0">
          <a:solidFill>
            <a:schemeClr val="bg1">
              <a:lumMod val="95000"/>
            </a:schemeClr>
          </a:solidFill>
          <a:latin typeface="Arial" panose="020B0604020202020204" pitchFamily="34" charset="0"/>
          <a:ea typeface="ＭＳ Ｐゴシック" pitchFamily="-65" charset="-128"/>
          <a:cs typeface="Arial" panose="020B0604020202020204" pitchFamily="34" charset="0"/>
        </a:defRPr>
      </a:lvl2pPr>
      <a:lvl3pPr marL="717750" indent="-285750" algn="l" defTabSz="457200" rtl="0" eaLnBrk="1" fontAlgn="base" hangingPunct="1">
        <a:spcBef>
          <a:spcPts val="0"/>
        </a:spcBef>
        <a:spcAft>
          <a:spcPts val="300"/>
        </a:spcAft>
        <a:buFont typeface="Wingdings" panose="05000000000000000000" pitchFamily="2" charset="2"/>
        <a:buChar char="§"/>
        <a:defRPr lang="sv-SE" sz="1600" kern="1200" dirty="0" smtClean="0">
          <a:solidFill>
            <a:schemeClr val="bg1">
              <a:lumMod val="95000"/>
            </a:schemeClr>
          </a:solidFill>
          <a:latin typeface="Arial" panose="020B0604020202020204" pitchFamily="34" charset="0"/>
          <a:ea typeface="ＭＳ Ｐゴシック" charset="0"/>
          <a:cs typeface="Arial" panose="020B0604020202020204" pitchFamily="34" charset="0"/>
        </a:defRPr>
      </a:lvl3pPr>
      <a:lvl4pPr marL="933750" indent="-285750" algn="l" defTabSz="457200" rtl="0" eaLnBrk="1" fontAlgn="base" hangingPunct="1">
        <a:spcBef>
          <a:spcPts val="0"/>
        </a:spcBef>
        <a:spcAft>
          <a:spcPts val="300"/>
        </a:spcAft>
        <a:buFont typeface="Arial" panose="020B0604020202020204" pitchFamily="34" charset="0"/>
        <a:buChar char="•"/>
        <a:defRPr lang="sv-SE" sz="1600" kern="1200" baseline="0" dirty="0" smtClean="0">
          <a:solidFill>
            <a:schemeClr val="bg1">
              <a:lumMod val="95000"/>
            </a:schemeClr>
          </a:solidFill>
          <a:latin typeface="Arial" panose="020B0604020202020204" pitchFamily="34" charset="0"/>
          <a:ea typeface="Helvetica" charset="0"/>
          <a:cs typeface="Arial" panose="020B0604020202020204" pitchFamily="34" charset="0"/>
        </a:defRPr>
      </a:lvl4pPr>
      <a:lvl5pPr marL="1149750" indent="-285750" algn="l" defTabSz="457200" rtl="0" eaLnBrk="1" fontAlgn="base" hangingPunct="1">
        <a:spcBef>
          <a:spcPts val="0"/>
        </a:spcBef>
        <a:spcAft>
          <a:spcPct val="0"/>
        </a:spcAft>
        <a:buFont typeface="Arial" panose="020B0604020202020204" pitchFamily="34" charset="0"/>
        <a:buChar char="–"/>
        <a:defRPr lang="sv-SE" sz="1600" kern="1200" dirty="0">
          <a:solidFill>
            <a:schemeClr val="bg1">
              <a:lumMod val="9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p15:clr>
            <a:srgbClr val="F26B43"/>
          </p15:clr>
        </p15:guide>
        <p15:guide id="5" orient="horz" pos="2160">
          <p15:clr>
            <a:srgbClr val="F26B43"/>
          </p15:clr>
        </p15:guide>
        <p15:guide id="6" orient="horz" pos="41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thedesignsquiggle.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qJan6Ywjxkw?feature=oembed"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mailto:Vasiliki.mylonopoulou@ait.gu.se" TargetMode="External"/><Relationship Id="rId4" Type="http://schemas.openxmlformats.org/officeDocument/2006/relationships/hyperlink" Target="https://vasilikimylo.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www.behance.net/gallery/37058341/Cost-effective-Prosthesis-for-Breast-Cancer-Survivors" TargetMode="External"/><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hyperlink" Target="http://opentranscripts.org/transcript/what-can-a-body-do/" TargetMode="External"/><Relationship Id="rId4" Type="http://schemas.openxmlformats.org/officeDocument/2006/relationships/image" Target="../media/image25.png"/><Relationship Id="rId9" Type="http://schemas.openxmlformats.org/officeDocument/2006/relationships/hyperlink" Target="https://youtube.com/shorts/niIsf-dQ0Pc?feature=shar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2.xml"/><Relationship Id="rId7" Type="http://schemas.openxmlformats.org/officeDocument/2006/relationships/image" Target="../media/image31.jpeg"/><Relationship Id="rId2" Type="http://schemas.openxmlformats.org/officeDocument/2006/relationships/slideLayout" Target="../slideLayouts/slideLayout16.xml"/><Relationship Id="rId1" Type="http://schemas.openxmlformats.org/officeDocument/2006/relationships/video" Target="https://www.youtube.com/embed/ogBX18maUiM?feature=oembed" TargetMode="Externa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thoughtfuldesign.co/2019/02/08/doorbell-for-a-hearing-impaired-perso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3.xml"/><Relationship Id="rId7" Type="http://schemas.openxmlformats.org/officeDocument/2006/relationships/hyperlink" Target="https://www.behance.net/gallery/37058341/Cost-effective-Prosthesis-for-Breast-Cancer-Survivors" TargetMode="External"/><Relationship Id="rId2" Type="http://schemas.openxmlformats.org/officeDocument/2006/relationships/slideLayout" Target="../slideLayouts/slideLayout5.xml"/><Relationship Id="rId1" Type="http://schemas.openxmlformats.org/officeDocument/2006/relationships/video" Target="https://www.youtube.com/embed/5t7kFRQ5S-4?start=62&amp;feature=oembed" TargetMode="External"/><Relationship Id="rId6" Type="http://schemas.openxmlformats.org/officeDocument/2006/relationships/hyperlink" Target="http://opentranscripts.org/transcript/what-can-a-body-do/"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https://www.youtube.com/embed/UIrLyE7iz50?feature=oembed"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sashaarchibald.com/Norm-Norma"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https://www.youtube.com/embed/Brjx27Vm5x8?start=190&amp;feature=oembed" TargetMode="Externa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Spb0bo3IT0I?feature=oembed" TargetMode="External"/><Relationship Id="rId1" Type="http://schemas.openxmlformats.org/officeDocument/2006/relationships/video" Target="https://www.youtube.com/embed/DUwXN01ARYg?feature=oembed" TargetMode="Externa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40hhc0cjYyg?feature=oembed" TargetMode="Externa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video" Target="https://www.youtube.com/embed/fEhKoeEEgCo?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6.xml"/><Relationship Id="rId1" Type="http://schemas.openxmlformats.org/officeDocument/2006/relationships/video" Target="https://www.youtube.com/embed/QxuyfWoVV98?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ideo" Target="https://www.youtube.com/embed/u12uKwSwX3k?feature=oembed"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disabled-world.com/definitions/disability-models.php"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who.int/news-room/fact-sheets/detail/disability-and-health"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video" Target="https://www.youtube.com/embed/UIrLyE7iz50?feature=oembed" TargetMode="Externa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https://www.vasilikimylo.com/designing-for-diversity"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www.publichealthpost.org/research/its-the-crash-dummy/" TargetMode="External"/><Relationship Id="rId5" Type="http://schemas.openxmlformats.org/officeDocument/2006/relationships/image" Target="../media/image61.png"/><Relationship Id="rId4" Type="http://schemas.openxmlformats.org/officeDocument/2006/relationships/hyperlink" Target="https://blog-isige.minesparis.psl.eu/2020/09/25/unchocking-kitchens/"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ideo" Target="https://www.youtube.com/embed/u12uKwSwX3k?start=190&amp;feature=oembed" TargetMode="External"/><Relationship Id="rId6" Type="http://schemas.openxmlformats.org/officeDocument/2006/relationships/image" Target="../media/image57.jpeg"/><Relationship Id="rId5" Type="http://schemas.openxmlformats.org/officeDocument/2006/relationships/hyperlink" Target="https://www.gallaudet.edu/campus-design-and-planning/deafspace/" TargetMode="Externa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innersydneyvoice.org.au/our-resources/resources-waterloo-community-capacity-building-project/universal-desig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RgVbXV1krgU?feature=oembed"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app.xtensio.com/templates"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hyperlink" Target="https://app.mural.co/" TargetMode="External"/><Relationship Id="rId4" Type="http://schemas.openxmlformats.org/officeDocument/2006/relationships/hyperlink" Target="https://miro.com/app/dashboard/"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vasilikimylo.com/" TargetMode="External"/><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70.png"/><Relationship Id="rId4" Type="http://schemas.openxmlformats.org/officeDocument/2006/relationships/hyperlink" Target="https://hci-gu.github.i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designcouncil.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0F2B-EBAE-4B5F-9C04-E7D2F659DE7C}"/>
              </a:ext>
            </a:extLst>
          </p:cNvPr>
          <p:cNvSpPr>
            <a:spLocks noGrp="1"/>
          </p:cNvSpPr>
          <p:nvPr>
            <p:ph type="ctrTitle"/>
          </p:nvPr>
        </p:nvSpPr>
        <p:spPr/>
        <p:txBody>
          <a:bodyPr/>
          <a:lstStyle/>
          <a:p>
            <a:r>
              <a:rPr lang="en-US" dirty="0"/>
              <a:t>Design and Diversity</a:t>
            </a:r>
            <a:endParaRPr lang="en-150" dirty="0"/>
          </a:p>
        </p:txBody>
      </p:sp>
      <p:sp>
        <p:nvSpPr>
          <p:cNvPr id="3" name="Text Placeholder 2">
            <a:extLst>
              <a:ext uri="{FF2B5EF4-FFF2-40B4-BE49-F238E27FC236}">
                <a16:creationId xmlns:a16="http://schemas.microsoft.com/office/drawing/2014/main" id="{7185A0FC-18FA-49D6-B448-A2D6F4671924}"/>
              </a:ext>
            </a:extLst>
          </p:cNvPr>
          <p:cNvSpPr>
            <a:spLocks noGrp="1"/>
          </p:cNvSpPr>
          <p:nvPr>
            <p:ph type="body" sz="quarter" idx="14"/>
          </p:nvPr>
        </p:nvSpPr>
        <p:spPr/>
        <p:txBody>
          <a:bodyPr>
            <a:normAutofit fontScale="92500" lnSpcReduction="10000"/>
          </a:bodyPr>
          <a:lstStyle/>
          <a:p>
            <a:endParaRPr lang="en-150"/>
          </a:p>
        </p:txBody>
      </p:sp>
    </p:spTree>
    <p:extLst>
      <p:ext uri="{BB962C8B-B14F-4D97-AF65-F5344CB8AC3E}">
        <p14:creationId xmlns:p14="http://schemas.microsoft.com/office/powerpoint/2010/main" val="35177917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refore art thou, Design Thinking? — Axon Motor Company, LLC">
            <a:extLst>
              <a:ext uri="{FF2B5EF4-FFF2-40B4-BE49-F238E27FC236}">
                <a16:creationId xmlns:a16="http://schemas.microsoft.com/office/drawing/2014/main" id="{058C1703-22B2-43FA-B4AD-B6D050CCEF7F}"/>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444"/>
          <a:stretch/>
        </p:blipFill>
        <p:spPr bwMode="auto">
          <a:xfrm>
            <a:off x="20" y="10"/>
            <a:ext cx="9143980" cy="5143490"/>
          </a:xfrm>
          <a:prstGeom prst="rect">
            <a:avLst/>
          </a:prstGeom>
          <a:solidFill>
            <a:srgbClr val="FFFFFF"/>
          </a:solidFill>
        </p:spPr>
      </p:pic>
    </p:spTree>
    <p:extLst>
      <p:ext uri="{BB962C8B-B14F-4D97-AF65-F5344CB8AC3E}">
        <p14:creationId xmlns:p14="http://schemas.microsoft.com/office/powerpoint/2010/main" val="11128525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D3FC67E-E3A7-4EF7-8E97-D4D587677B30}"/>
              </a:ext>
            </a:extLst>
          </p:cNvPr>
          <p:cNvGraphicFramePr>
            <a:graphicFrameLocks noGrp="1"/>
          </p:cNvGraphicFramePr>
          <p:nvPr>
            <p:ph sz="quarter" idx="12"/>
            <p:extLst>
              <p:ext uri="{D42A27DB-BD31-4B8C-83A1-F6EECF244321}">
                <p14:modId xmlns:p14="http://schemas.microsoft.com/office/powerpoint/2010/main" val="3929761175"/>
              </p:ext>
            </p:extLst>
          </p:nvPr>
        </p:nvGraphicFramePr>
        <p:xfrm>
          <a:off x="1367631" y="1101725"/>
          <a:ext cx="6408737" cy="2940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DE3ED55-EB3D-4D11-B67A-4514794F7047}"/>
              </a:ext>
            </a:extLst>
          </p:cNvPr>
          <p:cNvSpPr>
            <a:spLocks noGrp="1"/>
          </p:cNvSpPr>
          <p:nvPr>
            <p:ph type="title"/>
          </p:nvPr>
        </p:nvSpPr>
        <p:spPr/>
        <p:txBody>
          <a:bodyPr/>
          <a:lstStyle/>
          <a:p>
            <a:r>
              <a:rPr lang="en-150" dirty="0"/>
              <a:t>Simple but complex</a:t>
            </a:r>
          </a:p>
        </p:txBody>
      </p:sp>
    </p:spTree>
    <p:extLst>
      <p:ext uri="{BB962C8B-B14F-4D97-AF65-F5344CB8AC3E}">
        <p14:creationId xmlns:p14="http://schemas.microsoft.com/office/powerpoint/2010/main" val="29230320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3">
            <a:extLst>
              <a:ext uri="{FF2B5EF4-FFF2-40B4-BE49-F238E27FC236}">
                <a16:creationId xmlns:a16="http://schemas.microsoft.com/office/drawing/2014/main" id="{B2F84C43-6714-4B48-850F-9E2302149BD0}"/>
              </a:ext>
            </a:extLst>
          </p:cNvPr>
          <p:cNvSpPr>
            <a:spLocks noGrp="1"/>
          </p:cNvSpPr>
          <p:nvPr>
            <p:ph type="title"/>
          </p:nvPr>
        </p:nvSpPr>
        <p:spPr>
          <a:xfrm>
            <a:off x="684000" y="504000"/>
            <a:ext cx="7831350" cy="569407"/>
          </a:xfrm>
        </p:spPr>
        <p:txBody>
          <a:bodyPr/>
          <a:lstStyle/>
          <a:p>
            <a:r>
              <a:rPr lang="en-US" dirty="0"/>
              <a:t>What is really design?</a:t>
            </a:r>
          </a:p>
        </p:txBody>
      </p:sp>
      <p:pic>
        <p:nvPicPr>
          <p:cNvPr id="8" name="Content Placeholder 7" descr="Text, letter&#10;&#10;Description automatically generated">
            <a:extLst>
              <a:ext uri="{FF2B5EF4-FFF2-40B4-BE49-F238E27FC236}">
                <a16:creationId xmlns:a16="http://schemas.microsoft.com/office/drawing/2014/main" id="{7D2F45E8-E88C-4C7C-AB21-BA04B3035ACB}"/>
              </a:ext>
            </a:extLst>
          </p:cNvPr>
          <p:cNvPicPr>
            <a:picLocks noGrp="1" noChangeAspect="1"/>
          </p:cNvPicPr>
          <p:nvPr>
            <p:ph sz="quarter" idx="12"/>
          </p:nvPr>
        </p:nvPicPr>
        <p:blipFill rotWithShape="1">
          <a:blip r:embed="rId3"/>
          <a:srcRect t="21046" r="1539" b="20631"/>
          <a:stretch/>
        </p:blipFill>
        <p:spPr>
          <a:xfrm>
            <a:off x="431540" y="1347614"/>
            <a:ext cx="8280920" cy="2783696"/>
          </a:xfrm>
          <a:noFill/>
        </p:spPr>
      </p:pic>
      <p:sp>
        <p:nvSpPr>
          <p:cNvPr id="5" name="TextBox 4">
            <a:extLst>
              <a:ext uri="{FF2B5EF4-FFF2-40B4-BE49-F238E27FC236}">
                <a16:creationId xmlns:a16="http://schemas.microsoft.com/office/drawing/2014/main" id="{6F7D71B3-8D15-4D05-879D-81C94C6A5E88}"/>
              </a:ext>
            </a:extLst>
          </p:cNvPr>
          <p:cNvSpPr txBox="1"/>
          <p:nvPr/>
        </p:nvSpPr>
        <p:spPr>
          <a:xfrm>
            <a:off x="6588224" y="2756097"/>
            <a:ext cx="2160240" cy="246221"/>
          </a:xfrm>
          <a:prstGeom prst="rect">
            <a:avLst/>
          </a:prstGeom>
          <a:noFill/>
        </p:spPr>
        <p:txBody>
          <a:bodyPr wrap="square">
            <a:spAutoFit/>
          </a:bodyPr>
          <a:lstStyle/>
          <a:p>
            <a:r>
              <a:rPr lang="sv-SE" sz="1000" dirty="0"/>
              <a:t>Image by </a:t>
            </a:r>
            <a:r>
              <a:rPr lang="sv-SE" sz="1000" dirty="0">
                <a:hlinkClick r:id="rId4"/>
              </a:rPr>
              <a:t>thedesignsquiggle.com/</a:t>
            </a:r>
            <a:r>
              <a:rPr lang="sv-SE" sz="1000" dirty="0"/>
              <a:t> </a:t>
            </a:r>
          </a:p>
        </p:txBody>
      </p:sp>
    </p:spTree>
    <p:extLst>
      <p:ext uri="{BB962C8B-B14F-4D97-AF65-F5344CB8AC3E}">
        <p14:creationId xmlns:p14="http://schemas.microsoft.com/office/powerpoint/2010/main" val="30893463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46B9E4-0923-46BE-982B-3DF7F9E4BDAF}"/>
              </a:ext>
            </a:extLst>
          </p:cNvPr>
          <p:cNvSpPr>
            <a:spLocks noGrp="1"/>
          </p:cNvSpPr>
          <p:nvPr>
            <p:ph type="title"/>
          </p:nvPr>
        </p:nvSpPr>
        <p:spPr/>
        <p:txBody>
          <a:bodyPr/>
          <a:lstStyle/>
          <a:p>
            <a:r>
              <a:rPr lang="en-150" sz="2500" dirty="0"/>
              <a:t>What is the most important thing in the design process?</a:t>
            </a:r>
          </a:p>
        </p:txBody>
      </p:sp>
      <p:sp>
        <p:nvSpPr>
          <p:cNvPr id="6" name="Rectangle 5">
            <a:extLst>
              <a:ext uri="{FF2B5EF4-FFF2-40B4-BE49-F238E27FC236}">
                <a16:creationId xmlns:a16="http://schemas.microsoft.com/office/drawing/2014/main" id="{52CD6D92-A6EB-47CC-A6F8-BB7085BD4CCA}"/>
              </a:ext>
            </a:extLst>
          </p:cNvPr>
          <p:cNvSpPr/>
          <p:nvPr/>
        </p:nvSpPr>
        <p:spPr>
          <a:xfrm>
            <a:off x="1619672" y="1926229"/>
            <a:ext cx="5693795" cy="1169551"/>
          </a:xfrm>
          <a:prstGeom prst="rect">
            <a:avLst/>
          </a:prstGeom>
          <a:noFill/>
        </p:spPr>
        <p:txBody>
          <a:bodyPr wrap="square" lIns="91440" tIns="45720" rIns="91440" bIns="45720">
            <a:spAutoFit/>
          </a:bodyPr>
          <a:lstStyle/>
          <a:p>
            <a:pPr algn="ctr"/>
            <a:r>
              <a:rPr lang="en-US" sz="7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50" endPos="85000" dir="5400000" sy="-100000" algn="bl" rotWithShape="0"/>
                </a:effectLst>
                <a:latin typeface="Arial Black" panose="020B0A04020102020204" pitchFamily="34" charset="0"/>
              </a:rPr>
              <a:t>Reflection</a:t>
            </a:r>
          </a:p>
        </p:txBody>
      </p:sp>
    </p:spTree>
    <p:extLst>
      <p:ext uri="{BB962C8B-B14F-4D97-AF65-F5344CB8AC3E}">
        <p14:creationId xmlns:p14="http://schemas.microsoft.com/office/powerpoint/2010/main" val="34366284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925F32-A7D8-42FE-9239-C37369EBF828}"/>
              </a:ext>
            </a:extLst>
          </p:cNvPr>
          <p:cNvSpPr>
            <a:spLocks noGrp="1"/>
          </p:cNvSpPr>
          <p:nvPr>
            <p:ph type="title"/>
          </p:nvPr>
        </p:nvSpPr>
        <p:spPr>
          <a:xfrm>
            <a:off x="684000" y="1419622"/>
            <a:ext cx="4392056" cy="2664296"/>
          </a:xfrm>
        </p:spPr>
        <p:txBody>
          <a:bodyPr/>
          <a:lstStyle/>
          <a:p>
            <a:r>
              <a:rPr lang="en-150" sz="4000" dirty="0">
                <a:latin typeface="Arial Nova Light" panose="020B0304020202020204" pitchFamily="34" charset="0"/>
              </a:rPr>
              <a:t>How many exp</a:t>
            </a:r>
            <a:r>
              <a:rPr lang="en-US" sz="4000" dirty="0">
                <a:latin typeface="Arial Nova Light" panose="020B0304020202020204" pitchFamily="34" charset="0"/>
              </a:rPr>
              <a:t>e</a:t>
            </a:r>
            <a:r>
              <a:rPr lang="en-150" sz="4000" dirty="0" err="1">
                <a:latin typeface="Arial Nova Light" panose="020B0304020202020204" pitchFamily="34" charset="0"/>
              </a:rPr>
              <a:t>rience</a:t>
            </a:r>
            <a:r>
              <a:rPr lang="en-150" sz="4000" dirty="0">
                <a:latin typeface="Arial Nova Light" panose="020B0304020202020204" pitchFamily="34" charset="0"/>
              </a:rPr>
              <a:t> something </a:t>
            </a:r>
            <a:r>
              <a:rPr lang="en-US" sz="4000" dirty="0">
                <a:latin typeface="Arial Nova Light" panose="020B0304020202020204" pitchFamily="34" charset="0"/>
              </a:rPr>
              <a:t>like</a:t>
            </a:r>
            <a:r>
              <a:rPr lang="en-150" sz="4000" dirty="0">
                <a:latin typeface="Arial Nova Light" panose="020B0304020202020204" pitchFamily="34" charset="0"/>
              </a:rPr>
              <a:t> the design process?</a:t>
            </a:r>
          </a:p>
        </p:txBody>
      </p:sp>
    </p:spTree>
    <p:extLst>
      <p:ext uri="{BB962C8B-B14F-4D97-AF65-F5344CB8AC3E}">
        <p14:creationId xmlns:p14="http://schemas.microsoft.com/office/powerpoint/2010/main" val="5243690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8B99-4BB6-4B8A-964A-2089F8E40165}"/>
              </a:ext>
            </a:extLst>
          </p:cNvPr>
          <p:cNvSpPr>
            <a:spLocks noGrp="1"/>
          </p:cNvSpPr>
          <p:nvPr>
            <p:ph type="title"/>
          </p:nvPr>
        </p:nvSpPr>
        <p:spPr/>
        <p:txBody>
          <a:bodyPr/>
          <a:lstStyle/>
          <a:p>
            <a:r>
              <a:rPr lang="sv-SE" dirty="0"/>
              <a:t>We affect people</a:t>
            </a:r>
            <a:r>
              <a:rPr lang="en-US" dirty="0"/>
              <a:t>’s lives</a:t>
            </a:r>
            <a:endParaRPr lang="en-150" dirty="0"/>
          </a:p>
        </p:txBody>
      </p:sp>
      <p:sp>
        <p:nvSpPr>
          <p:cNvPr id="3" name="Text Placeholder 2">
            <a:extLst>
              <a:ext uri="{FF2B5EF4-FFF2-40B4-BE49-F238E27FC236}">
                <a16:creationId xmlns:a16="http://schemas.microsoft.com/office/drawing/2014/main" id="{F28E2B60-B7EA-4B1C-BCD0-15B3BBD4E3E2}"/>
              </a:ext>
            </a:extLst>
          </p:cNvPr>
          <p:cNvSpPr>
            <a:spLocks noGrp="1"/>
          </p:cNvSpPr>
          <p:nvPr>
            <p:ph type="body" sz="quarter" idx="14"/>
          </p:nvPr>
        </p:nvSpPr>
        <p:spPr/>
        <p:txBody>
          <a:bodyPr/>
          <a:lstStyle/>
          <a:p>
            <a:r>
              <a:rPr lang="en-US" dirty="0"/>
              <a:t>By designing the (digital) world</a:t>
            </a:r>
            <a:endParaRPr lang="en-150" dirty="0"/>
          </a:p>
        </p:txBody>
      </p:sp>
    </p:spTree>
    <p:extLst>
      <p:ext uri="{BB962C8B-B14F-4D97-AF65-F5344CB8AC3E}">
        <p14:creationId xmlns:p14="http://schemas.microsoft.com/office/powerpoint/2010/main" val="42627014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False ballistic missile alarm forces Hawaii into panic mode">
            <a:hlinkClick r:id="" action="ppaction://media"/>
            <a:extLst>
              <a:ext uri="{FF2B5EF4-FFF2-40B4-BE49-F238E27FC236}">
                <a16:creationId xmlns:a16="http://schemas.microsoft.com/office/drawing/2014/main" id="{965B7EE0-0377-48A6-834C-1947E12792AB}"/>
              </a:ext>
            </a:extLst>
          </p:cNvPr>
          <p:cNvPicPr>
            <a:picLocks noGrp="1" noRot="1" noChangeAspect="1"/>
          </p:cNvPicPr>
          <p:nvPr>
            <p:ph sz="quarter" idx="12"/>
            <a:videoFile r:link="rId1"/>
          </p:nvPr>
        </p:nvPicPr>
        <p:blipFill>
          <a:blip r:embed="rId3"/>
          <a:stretch>
            <a:fillRect/>
          </a:stretch>
        </p:blipFill>
        <p:spPr>
          <a:xfrm>
            <a:off x="684213" y="1547560"/>
            <a:ext cx="4319835" cy="2440240"/>
          </a:xfrm>
          <a:prstGeom prst="rect">
            <a:avLst/>
          </a:prstGeom>
        </p:spPr>
      </p:pic>
      <p:pic>
        <p:nvPicPr>
          <p:cNvPr id="7" name="Content Placeholder 6">
            <a:extLst>
              <a:ext uri="{FF2B5EF4-FFF2-40B4-BE49-F238E27FC236}">
                <a16:creationId xmlns:a16="http://schemas.microsoft.com/office/drawing/2014/main" id="{E0AE750E-FA2F-4BBE-AD7C-D421EBD42B70}"/>
              </a:ext>
            </a:extLst>
          </p:cNvPr>
          <p:cNvPicPr>
            <a:picLocks noGrp="1" noChangeAspect="1"/>
          </p:cNvPicPr>
          <p:nvPr>
            <p:ph sz="quarter" idx="13"/>
          </p:nvPr>
        </p:nvPicPr>
        <p:blipFill rotWithShape="1">
          <a:blip r:embed="rId4"/>
          <a:srcRect l="9438" r="13170" b="9713"/>
          <a:stretch/>
        </p:blipFill>
        <p:spPr>
          <a:xfrm>
            <a:off x="5076056" y="1218630"/>
            <a:ext cx="3528392" cy="3098100"/>
          </a:xfrm>
        </p:spPr>
      </p:pic>
      <p:sp>
        <p:nvSpPr>
          <p:cNvPr id="4" name="Title 3">
            <a:extLst>
              <a:ext uri="{FF2B5EF4-FFF2-40B4-BE49-F238E27FC236}">
                <a16:creationId xmlns:a16="http://schemas.microsoft.com/office/drawing/2014/main" id="{57524C05-DA88-4FED-9981-CE571B099089}"/>
              </a:ext>
            </a:extLst>
          </p:cNvPr>
          <p:cNvSpPr>
            <a:spLocks noGrp="1"/>
          </p:cNvSpPr>
          <p:nvPr>
            <p:ph type="title"/>
          </p:nvPr>
        </p:nvSpPr>
        <p:spPr/>
        <p:txBody>
          <a:bodyPr/>
          <a:lstStyle/>
          <a:p>
            <a:r>
              <a:rPr lang="en-150" dirty="0"/>
              <a:t>Hawaii</a:t>
            </a:r>
          </a:p>
        </p:txBody>
      </p:sp>
    </p:spTree>
    <p:extLst>
      <p:ext uri="{BB962C8B-B14F-4D97-AF65-F5344CB8AC3E}">
        <p14:creationId xmlns:p14="http://schemas.microsoft.com/office/powerpoint/2010/main" val="41612535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8B99-4BB6-4B8A-964A-2089F8E40165}"/>
              </a:ext>
            </a:extLst>
          </p:cNvPr>
          <p:cNvSpPr>
            <a:spLocks noGrp="1"/>
          </p:cNvSpPr>
          <p:nvPr>
            <p:ph type="title"/>
          </p:nvPr>
        </p:nvSpPr>
        <p:spPr/>
        <p:txBody>
          <a:bodyPr/>
          <a:lstStyle/>
          <a:p>
            <a:r>
              <a:rPr lang="sv-SE" dirty="0"/>
              <a:t>We affect people</a:t>
            </a:r>
            <a:r>
              <a:rPr lang="en-US" dirty="0"/>
              <a:t>’s lives</a:t>
            </a:r>
            <a:endParaRPr lang="en-150" dirty="0"/>
          </a:p>
        </p:txBody>
      </p:sp>
      <p:sp>
        <p:nvSpPr>
          <p:cNvPr id="3" name="Text Placeholder 2">
            <a:extLst>
              <a:ext uri="{FF2B5EF4-FFF2-40B4-BE49-F238E27FC236}">
                <a16:creationId xmlns:a16="http://schemas.microsoft.com/office/drawing/2014/main" id="{F28E2B60-B7EA-4B1C-BCD0-15B3BBD4E3E2}"/>
              </a:ext>
            </a:extLst>
          </p:cNvPr>
          <p:cNvSpPr>
            <a:spLocks noGrp="1"/>
          </p:cNvSpPr>
          <p:nvPr>
            <p:ph type="body" sz="quarter" idx="14"/>
          </p:nvPr>
        </p:nvSpPr>
        <p:spPr/>
        <p:txBody>
          <a:bodyPr/>
          <a:lstStyle/>
          <a:p>
            <a:r>
              <a:rPr lang="en-US" dirty="0"/>
              <a:t>By designing the (digital) world</a:t>
            </a:r>
            <a:endParaRPr lang="en-150" dirty="0"/>
          </a:p>
        </p:txBody>
      </p:sp>
    </p:spTree>
    <p:extLst>
      <p:ext uri="{BB962C8B-B14F-4D97-AF65-F5344CB8AC3E}">
        <p14:creationId xmlns:p14="http://schemas.microsoft.com/office/powerpoint/2010/main" val="583870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8B99-4BB6-4B8A-964A-2089F8E40165}"/>
              </a:ext>
            </a:extLst>
          </p:cNvPr>
          <p:cNvSpPr>
            <a:spLocks noGrp="1"/>
          </p:cNvSpPr>
          <p:nvPr>
            <p:ph type="title"/>
          </p:nvPr>
        </p:nvSpPr>
        <p:spPr/>
        <p:txBody>
          <a:bodyPr/>
          <a:lstStyle/>
          <a:p>
            <a:r>
              <a:rPr lang="sv-SE" dirty="0"/>
              <a:t>C</a:t>
            </a:r>
            <a:r>
              <a:rPr lang="en-150" dirty="0" err="1"/>
              <a:t>ontext</a:t>
            </a:r>
            <a:endParaRPr lang="en-150" dirty="0"/>
          </a:p>
        </p:txBody>
      </p:sp>
      <p:sp>
        <p:nvSpPr>
          <p:cNvPr id="3" name="Text Placeholder 2">
            <a:extLst>
              <a:ext uri="{FF2B5EF4-FFF2-40B4-BE49-F238E27FC236}">
                <a16:creationId xmlns:a16="http://schemas.microsoft.com/office/drawing/2014/main" id="{F28E2B60-B7EA-4B1C-BCD0-15B3BBD4E3E2}"/>
              </a:ext>
            </a:extLst>
          </p:cNvPr>
          <p:cNvSpPr>
            <a:spLocks noGrp="1"/>
          </p:cNvSpPr>
          <p:nvPr>
            <p:ph type="body" sz="quarter" idx="14"/>
          </p:nvPr>
        </p:nvSpPr>
        <p:spPr/>
        <p:txBody>
          <a:bodyPr/>
          <a:lstStyle/>
          <a:p>
            <a:endParaRPr lang="en-150" dirty="0"/>
          </a:p>
        </p:txBody>
      </p:sp>
    </p:spTree>
    <p:extLst>
      <p:ext uri="{BB962C8B-B14F-4D97-AF65-F5344CB8AC3E}">
        <p14:creationId xmlns:p14="http://schemas.microsoft.com/office/powerpoint/2010/main" val="30439258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hion, Runway, Modeling, People, Catwalk, Costa Rica">
            <a:extLst>
              <a:ext uri="{FF2B5EF4-FFF2-40B4-BE49-F238E27FC236}">
                <a16:creationId xmlns:a16="http://schemas.microsoft.com/office/drawing/2014/main" id="{C690C8F3-D974-4F54-A11A-4B3E0ED3D9F7}"/>
              </a:ext>
            </a:extLst>
          </p:cNvPr>
          <p:cNvPicPr>
            <a:picLocks noGrp="1" noChangeAspect="1" noChangeArrowheads="1"/>
          </p:cNvPicPr>
          <p:nvPr>
            <p:ph type="pic" sz="quarter" idx="19"/>
          </p:nvPr>
        </p:nvPicPr>
        <p:blipFill rotWithShape="1">
          <a:blip r:embed="rId3">
            <a:extLst>
              <a:ext uri="{28A0092B-C50C-407E-A947-70E740481C1C}">
                <a14:useLocalDpi xmlns:a14="http://schemas.microsoft.com/office/drawing/2010/main" val="0"/>
              </a:ext>
            </a:extLst>
          </a:blip>
          <a:srcRect r="-3" b="331"/>
          <a:stretch/>
        </p:blipFill>
        <p:spPr bwMode="auto">
          <a:xfrm>
            <a:off x="-19042" y="1605"/>
            <a:ext cx="4378848" cy="4876193"/>
          </a:xfrm>
          <a:prstGeom prst="rect">
            <a:avLst/>
          </a:prstGeom>
          <a:solidFill>
            <a:srgbClr val="FFFFFF"/>
          </a:solidFill>
        </p:spPr>
      </p:pic>
      <p:sp>
        <p:nvSpPr>
          <p:cNvPr id="71" name="Content Placeholder 2">
            <a:extLst>
              <a:ext uri="{FF2B5EF4-FFF2-40B4-BE49-F238E27FC236}">
                <a16:creationId xmlns:a16="http://schemas.microsoft.com/office/drawing/2014/main" id="{6A46577D-4200-4B6A-A884-306D2A1F9B9A}"/>
              </a:ext>
            </a:extLst>
          </p:cNvPr>
          <p:cNvSpPr>
            <a:spLocks noGrp="1"/>
          </p:cNvSpPr>
          <p:nvPr>
            <p:ph sz="quarter" idx="18"/>
          </p:nvPr>
        </p:nvSpPr>
        <p:spPr>
          <a:xfrm>
            <a:off x="4592104" y="1440000"/>
            <a:ext cx="3888432" cy="2942564"/>
          </a:xfrm>
        </p:spPr>
        <p:txBody>
          <a:bodyPr/>
          <a:lstStyle/>
          <a:p>
            <a:endParaRPr lang="en-US" dirty="0"/>
          </a:p>
        </p:txBody>
      </p:sp>
      <p:sp>
        <p:nvSpPr>
          <p:cNvPr id="4" name="Title 3">
            <a:extLst>
              <a:ext uri="{FF2B5EF4-FFF2-40B4-BE49-F238E27FC236}">
                <a16:creationId xmlns:a16="http://schemas.microsoft.com/office/drawing/2014/main" id="{B590CC9A-9254-4367-B317-13A8E0EBC75E}"/>
              </a:ext>
            </a:extLst>
          </p:cNvPr>
          <p:cNvSpPr>
            <a:spLocks noGrp="1"/>
          </p:cNvSpPr>
          <p:nvPr>
            <p:ph type="title"/>
          </p:nvPr>
        </p:nvSpPr>
        <p:spPr>
          <a:xfrm>
            <a:off x="4572000" y="504000"/>
            <a:ext cx="3943350" cy="569407"/>
          </a:xfrm>
        </p:spPr>
        <p:txBody>
          <a:bodyPr wrap="square" anchor="t">
            <a:normAutofit/>
          </a:bodyPr>
          <a:lstStyle/>
          <a:p>
            <a:r>
              <a:rPr lang="en-150" dirty="0"/>
              <a:t>Let’s </a:t>
            </a:r>
            <a:r>
              <a:rPr lang="en-US" dirty="0"/>
              <a:t>Walk </a:t>
            </a:r>
            <a:r>
              <a:rPr lang="en-150" dirty="0"/>
              <a:t>our privilege</a:t>
            </a:r>
          </a:p>
        </p:txBody>
      </p:sp>
    </p:spTree>
    <p:extLst>
      <p:ext uri="{BB962C8B-B14F-4D97-AF65-F5344CB8AC3E}">
        <p14:creationId xmlns:p14="http://schemas.microsoft.com/office/powerpoint/2010/main" val="28949250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F06C65-1871-4212-BAE0-D3BDDE339BA4}"/>
              </a:ext>
            </a:extLst>
          </p:cNvPr>
          <p:cNvSpPr>
            <a:spLocks noGrp="1"/>
          </p:cNvSpPr>
          <p:nvPr>
            <p:ph sz="quarter" idx="12"/>
          </p:nvPr>
        </p:nvSpPr>
        <p:spPr>
          <a:xfrm>
            <a:off x="4788026" y="788703"/>
            <a:ext cx="4104457" cy="3651926"/>
          </a:xfrm>
        </p:spPr>
        <p:txBody>
          <a:bodyPr>
            <a:noAutofit/>
          </a:bodyPr>
          <a:lstStyle/>
          <a:p>
            <a:r>
              <a:rPr lang="en-US" sz="2300" dirty="0"/>
              <a:t>Computer Engineering in </a:t>
            </a:r>
            <a:r>
              <a:rPr lang="en-US" sz="2300" b="1" dirty="0"/>
              <a:t>Greece</a:t>
            </a:r>
          </a:p>
          <a:p>
            <a:r>
              <a:rPr lang="en-US" sz="2300" dirty="0"/>
              <a:t>Human-Computer Interaction in Ume</a:t>
            </a:r>
            <a:r>
              <a:rPr lang="en-GB" sz="2300" dirty="0"/>
              <a:t>å, </a:t>
            </a:r>
            <a:r>
              <a:rPr lang="en-GB" sz="2300" b="1" dirty="0"/>
              <a:t>Sweden</a:t>
            </a:r>
            <a:endParaRPr lang="en-US" sz="2300" b="1" dirty="0"/>
          </a:p>
          <a:p>
            <a:r>
              <a:rPr lang="en-US" sz="2300" dirty="0"/>
              <a:t>PhD in Information Processing Science in Oulu, </a:t>
            </a:r>
            <a:r>
              <a:rPr lang="en-US" sz="2300" b="1" dirty="0"/>
              <a:t>Finland</a:t>
            </a:r>
          </a:p>
          <a:p>
            <a:pPr lvl="1"/>
            <a:r>
              <a:rPr lang="en-US" sz="2300" dirty="0"/>
              <a:t>Design technology for health </a:t>
            </a:r>
            <a:r>
              <a:rPr lang="en-US" sz="2300" dirty="0" err="1"/>
              <a:t>behaviour</a:t>
            </a:r>
            <a:r>
              <a:rPr lang="en-US" sz="2300" dirty="0"/>
              <a:t> change through social influence.</a:t>
            </a:r>
          </a:p>
        </p:txBody>
      </p:sp>
      <p:sp>
        <p:nvSpPr>
          <p:cNvPr id="3" name="Title 2">
            <a:extLst>
              <a:ext uri="{FF2B5EF4-FFF2-40B4-BE49-F238E27FC236}">
                <a16:creationId xmlns:a16="http://schemas.microsoft.com/office/drawing/2014/main" id="{5F015B96-9AE8-4C93-BDC3-A70339E1D469}"/>
              </a:ext>
            </a:extLst>
          </p:cNvPr>
          <p:cNvSpPr>
            <a:spLocks noGrp="1"/>
          </p:cNvSpPr>
          <p:nvPr>
            <p:ph type="title"/>
          </p:nvPr>
        </p:nvSpPr>
        <p:spPr/>
        <p:txBody>
          <a:bodyPr/>
          <a:lstStyle/>
          <a:p>
            <a:r>
              <a:rPr lang="en-US" dirty="0"/>
              <a:t>Vasiliki Mylonopoulou, PhD</a:t>
            </a:r>
            <a:endParaRPr lang="en-150" dirty="0"/>
          </a:p>
        </p:txBody>
      </p:sp>
      <p:sp>
        <p:nvSpPr>
          <p:cNvPr id="4" name="Content Placeholder 1">
            <a:extLst>
              <a:ext uri="{FF2B5EF4-FFF2-40B4-BE49-F238E27FC236}">
                <a16:creationId xmlns:a16="http://schemas.microsoft.com/office/drawing/2014/main" id="{368E143E-E9CA-4643-BE52-F19C409E51A3}"/>
              </a:ext>
            </a:extLst>
          </p:cNvPr>
          <p:cNvSpPr txBox="1">
            <a:spLocks/>
          </p:cNvSpPr>
          <p:nvPr/>
        </p:nvSpPr>
        <p:spPr>
          <a:xfrm>
            <a:off x="179512" y="2693901"/>
            <a:ext cx="4176464" cy="1376192"/>
          </a:xfrm>
          <a:prstGeom prst="rect">
            <a:avLst/>
          </a:prstGeom>
        </p:spPr>
        <p:txBody>
          <a:bodyPr vert="horz" lIns="0" tIns="0" rIns="0" bIns="0" rtlCol="0">
            <a:noAutofit/>
          </a:bodyPr>
          <a:lstStyle>
            <a:lvl1pPr marL="216000" indent="-216000" algn="l" defTabSz="457200" rtl="0" eaLnBrk="1" fontAlgn="base" hangingPunct="1">
              <a:lnSpc>
                <a:spcPct val="110000"/>
              </a:lnSpc>
              <a:spcBef>
                <a:spcPts val="800"/>
              </a:spcBef>
              <a:spcAft>
                <a:spcPct val="0"/>
              </a:spcAft>
              <a:buFont typeface="Arial" charset="0"/>
              <a:buChar char="•"/>
              <a:defRPr lang="sv-SE" sz="1800" kern="120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1pPr>
            <a:lvl2pPr marL="432000" indent="-21600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2pPr>
            <a:lvl3pPr marL="648000" indent="-216000" algn="l" defTabSz="457200" rtl="0" eaLnBrk="1" fontAlgn="base" hangingPunct="1">
              <a:spcBef>
                <a:spcPts val="0"/>
              </a:spcBef>
              <a:spcAft>
                <a:spcPts val="300"/>
              </a:spcAft>
              <a:buFont typeface="Wingdings" panose="05000000000000000000" pitchFamily="2" charset="2"/>
              <a:buChar char="§"/>
              <a:defRPr lang="sv-SE" sz="1600" kern="1200">
                <a:solidFill>
                  <a:schemeClr val="tx1">
                    <a:lumMod val="75000"/>
                    <a:lumOff val="25000"/>
                  </a:schemeClr>
                </a:solidFill>
                <a:latin typeface="Arial" panose="020B0604020202020204" pitchFamily="34" charset="0"/>
                <a:ea typeface="ＭＳ Ｐゴシック" charset="0"/>
                <a:cs typeface="Arial" panose="020B0604020202020204" pitchFamily="34" charset="0"/>
              </a:defRPr>
            </a:lvl3pPr>
            <a:lvl4pPr marL="864000" indent="-216000" algn="l" defTabSz="457200" rtl="0" eaLnBrk="1" fontAlgn="base" hangingPunct="1">
              <a:spcBef>
                <a:spcPts val="0"/>
              </a:spcBef>
              <a:spcAft>
                <a:spcPts val="300"/>
              </a:spcAft>
              <a:buFont typeface="Arial" panose="020B0604020202020204" pitchFamily="34" charset="0"/>
              <a:buChar char="•"/>
              <a:defRPr lang="sv-SE" sz="1600" kern="1200" baseline="0">
                <a:solidFill>
                  <a:schemeClr val="tx1">
                    <a:lumMod val="75000"/>
                    <a:lumOff val="25000"/>
                  </a:schemeClr>
                </a:solidFill>
                <a:latin typeface="Arial" panose="020B0604020202020204" pitchFamily="34" charset="0"/>
                <a:ea typeface="Helvetica" charset="0"/>
                <a:cs typeface="Arial" panose="020B0604020202020204" pitchFamily="34" charset="0"/>
              </a:defRPr>
            </a:lvl4pPr>
            <a:lvl5pPr marL="1080000" indent="-216000" algn="l" defTabSz="457200" rtl="0" eaLnBrk="1" fontAlgn="base" hangingPunct="1">
              <a:spcBef>
                <a:spcPts val="0"/>
              </a:spcBef>
              <a:spcAft>
                <a:spcPct val="0"/>
              </a:spcAft>
              <a:buFont typeface="Arial" panose="020B0604020202020204" pitchFamily="34" charset="0"/>
              <a:buChar char="–"/>
              <a:defRPr lang="sv-SE" sz="1600" kern="1200">
                <a:solidFill>
                  <a:schemeClr val="tx1">
                    <a:lumMod val="75000"/>
                    <a:lumOff val="2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500" dirty="0">
                <a:latin typeface="Tahoma" panose="020B0604030504040204" pitchFamily="34" charset="0"/>
                <a:ea typeface="Tahoma" panose="020B0604030504040204" pitchFamily="34" charset="0"/>
                <a:cs typeface="Tahoma" panose="020B0604030504040204" pitchFamily="34" charset="0"/>
              </a:rPr>
              <a:t>Division of </a:t>
            </a:r>
            <a:br>
              <a:rPr lang="en-US" sz="2500" dirty="0">
                <a:latin typeface="Tahoma" panose="020B0604030504040204" pitchFamily="34" charset="0"/>
                <a:ea typeface="Tahoma" panose="020B0604030504040204" pitchFamily="34" charset="0"/>
                <a:cs typeface="Tahoma" panose="020B0604030504040204" pitchFamily="34" charset="0"/>
              </a:rPr>
            </a:br>
            <a:r>
              <a:rPr lang="en-US" sz="2500" dirty="0">
                <a:latin typeface="Tahoma" panose="020B0604030504040204" pitchFamily="34" charset="0"/>
                <a:ea typeface="Tahoma" panose="020B0604030504040204" pitchFamily="34" charset="0"/>
                <a:cs typeface="Tahoma" panose="020B0604030504040204" pitchFamily="34" charset="0"/>
              </a:rPr>
              <a:t>Human-Computer Interaction </a:t>
            </a:r>
            <a:br>
              <a:rPr lang="en-US" sz="2500" dirty="0">
                <a:latin typeface="Tahoma" panose="020B0604030504040204" pitchFamily="34" charset="0"/>
                <a:ea typeface="Tahoma" panose="020B0604030504040204" pitchFamily="34" charset="0"/>
                <a:cs typeface="Tahoma" panose="020B0604030504040204" pitchFamily="34" charset="0"/>
              </a:rPr>
            </a:br>
            <a:r>
              <a:rPr lang="en-US" sz="2500" dirty="0">
                <a:latin typeface="Tahoma" panose="020B0604030504040204" pitchFamily="34" charset="0"/>
                <a:ea typeface="Tahoma" panose="020B0604030504040204" pitchFamily="34" charset="0"/>
                <a:cs typeface="Tahoma" panose="020B0604030504040204" pitchFamily="34" charset="0"/>
              </a:rPr>
              <a:t>Department of Applied IT</a:t>
            </a:r>
          </a:p>
        </p:txBody>
      </p:sp>
      <p:pic>
        <p:nvPicPr>
          <p:cNvPr id="7" name="Picture 6" descr="A picture containing person, person, clothing, outdoor&#10;&#10;Description automatically generated">
            <a:extLst>
              <a:ext uri="{FF2B5EF4-FFF2-40B4-BE49-F238E27FC236}">
                <a16:creationId xmlns:a16="http://schemas.microsoft.com/office/drawing/2014/main" id="{88393BFE-B0E2-457C-8CE8-24DCBBA3D80B}"/>
              </a:ext>
            </a:extLst>
          </p:cNvPr>
          <p:cNvPicPr>
            <a:picLocks noChangeAspect="1"/>
          </p:cNvPicPr>
          <p:nvPr/>
        </p:nvPicPr>
        <p:blipFill>
          <a:blip r:embed="rId3"/>
          <a:stretch>
            <a:fillRect/>
          </a:stretch>
        </p:blipFill>
        <p:spPr>
          <a:xfrm>
            <a:off x="1547664" y="1073407"/>
            <a:ext cx="1498343" cy="1498343"/>
          </a:xfrm>
          <a:prstGeom prst="rect">
            <a:avLst/>
          </a:prstGeom>
        </p:spPr>
      </p:pic>
      <p:sp>
        <p:nvSpPr>
          <p:cNvPr id="6" name="Content Placeholder 1">
            <a:extLst>
              <a:ext uri="{FF2B5EF4-FFF2-40B4-BE49-F238E27FC236}">
                <a16:creationId xmlns:a16="http://schemas.microsoft.com/office/drawing/2014/main" id="{2F57B712-DFEF-4E7C-8469-362D73E6204B}"/>
              </a:ext>
            </a:extLst>
          </p:cNvPr>
          <p:cNvSpPr txBox="1">
            <a:spLocks/>
          </p:cNvSpPr>
          <p:nvPr/>
        </p:nvSpPr>
        <p:spPr>
          <a:xfrm>
            <a:off x="323528" y="4229474"/>
            <a:ext cx="4752529" cy="820052"/>
          </a:xfrm>
          <a:prstGeom prst="rect">
            <a:avLst/>
          </a:prstGeom>
        </p:spPr>
        <p:txBody>
          <a:bodyPr vert="horz" lIns="0" tIns="0" rIns="0" bIns="0" rtlCol="0">
            <a:normAutofit/>
          </a:bodyPr>
          <a:lstStyle>
            <a:lvl1pPr marL="216000" indent="-216000" algn="l" defTabSz="457200" rtl="0" eaLnBrk="1" fontAlgn="base" hangingPunct="1">
              <a:lnSpc>
                <a:spcPct val="110000"/>
              </a:lnSpc>
              <a:spcBef>
                <a:spcPts val="800"/>
              </a:spcBef>
              <a:spcAft>
                <a:spcPct val="0"/>
              </a:spcAft>
              <a:buFont typeface="Arial" charset="0"/>
              <a:buChar char="•"/>
              <a:defRPr lang="sv-SE" sz="1800" kern="120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1pPr>
            <a:lvl2pPr marL="432000" indent="-21600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2pPr>
            <a:lvl3pPr marL="648000" indent="-216000" algn="l" defTabSz="457200" rtl="0" eaLnBrk="1" fontAlgn="base" hangingPunct="1">
              <a:spcBef>
                <a:spcPts val="0"/>
              </a:spcBef>
              <a:spcAft>
                <a:spcPts val="300"/>
              </a:spcAft>
              <a:buFont typeface="Wingdings" panose="05000000000000000000" pitchFamily="2" charset="2"/>
              <a:buChar char="§"/>
              <a:defRPr lang="sv-SE" sz="1600" kern="1200">
                <a:solidFill>
                  <a:schemeClr val="tx1">
                    <a:lumMod val="75000"/>
                    <a:lumOff val="25000"/>
                  </a:schemeClr>
                </a:solidFill>
                <a:latin typeface="Arial" panose="020B0604020202020204" pitchFamily="34" charset="0"/>
                <a:ea typeface="ＭＳ Ｐゴシック" charset="0"/>
                <a:cs typeface="Arial" panose="020B0604020202020204" pitchFamily="34" charset="0"/>
              </a:defRPr>
            </a:lvl3pPr>
            <a:lvl4pPr marL="864000" indent="-216000" algn="l" defTabSz="457200" rtl="0" eaLnBrk="1" fontAlgn="base" hangingPunct="1">
              <a:spcBef>
                <a:spcPts val="0"/>
              </a:spcBef>
              <a:spcAft>
                <a:spcPts val="300"/>
              </a:spcAft>
              <a:buFont typeface="Arial" panose="020B0604020202020204" pitchFamily="34" charset="0"/>
              <a:buChar char="•"/>
              <a:defRPr lang="sv-SE" sz="1600" kern="1200" baseline="0">
                <a:solidFill>
                  <a:schemeClr val="tx1">
                    <a:lumMod val="75000"/>
                    <a:lumOff val="25000"/>
                  </a:schemeClr>
                </a:solidFill>
                <a:latin typeface="Arial" panose="020B0604020202020204" pitchFamily="34" charset="0"/>
                <a:ea typeface="Helvetica" charset="0"/>
                <a:cs typeface="Arial" panose="020B0604020202020204" pitchFamily="34" charset="0"/>
              </a:defRPr>
            </a:lvl4pPr>
            <a:lvl5pPr marL="1080000" indent="-216000" algn="l" defTabSz="457200" rtl="0" eaLnBrk="1" fontAlgn="base" hangingPunct="1">
              <a:spcBef>
                <a:spcPts val="0"/>
              </a:spcBef>
              <a:spcAft>
                <a:spcPct val="0"/>
              </a:spcAft>
              <a:buFont typeface="Arial" panose="020B0604020202020204" pitchFamily="34" charset="0"/>
              <a:buChar char="–"/>
              <a:defRPr lang="sv-SE" sz="1600" kern="1200">
                <a:solidFill>
                  <a:schemeClr val="tx1">
                    <a:lumMod val="75000"/>
                    <a:lumOff val="2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spcAft>
                <a:spcPts val="800"/>
              </a:spcAft>
              <a:buNone/>
            </a:pPr>
            <a:r>
              <a:rPr lang="en-US" sz="1500" dirty="0"/>
              <a:t>More about Vasiliki: </a:t>
            </a:r>
            <a:r>
              <a:rPr lang="en-US" sz="1500" dirty="0">
                <a:hlinkClick r:id="rId4"/>
              </a:rPr>
              <a:t>https://vasilikimylo.com/</a:t>
            </a:r>
            <a:endParaRPr lang="en-US" sz="1500" dirty="0"/>
          </a:p>
          <a:p>
            <a:pPr marL="0" indent="0">
              <a:lnSpc>
                <a:spcPct val="100000"/>
              </a:lnSpc>
              <a:spcBef>
                <a:spcPts val="0"/>
              </a:spcBef>
              <a:buNone/>
            </a:pPr>
            <a:r>
              <a:rPr lang="en-US" sz="1500" dirty="0"/>
              <a:t>Contact Vasiliki </a:t>
            </a:r>
            <a:r>
              <a:rPr lang="en-US" sz="1500" dirty="0">
                <a:hlinkClick r:id="rId5"/>
              </a:rPr>
              <a:t>Vasiliki.mylonopoulou@ait.gu.se</a:t>
            </a:r>
            <a:r>
              <a:rPr lang="en-US" sz="1500" dirty="0"/>
              <a:t> </a:t>
            </a:r>
          </a:p>
        </p:txBody>
      </p:sp>
    </p:spTree>
    <p:extLst>
      <p:ext uri="{BB962C8B-B14F-4D97-AF65-F5344CB8AC3E}">
        <p14:creationId xmlns:p14="http://schemas.microsoft.com/office/powerpoint/2010/main" val="10357487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0F6DE0-9D33-45BF-85E8-ADFE930F9F54}"/>
              </a:ext>
            </a:extLst>
          </p:cNvPr>
          <p:cNvSpPr>
            <a:spLocks noGrp="1"/>
          </p:cNvSpPr>
          <p:nvPr>
            <p:ph type="title"/>
          </p:nvPr>
        </p:nvSpPr>
        <p:spPr/>
        <p:txBody>
          <a:bodyPr/>
          <a:lstStyle/>
          <a:p>
            <a:r>
              <a:rPr lang="en-150" dirty="0"/>
              <a:t>Equality, Equity, Justice</a:t>
            </a:r>
          </a:p>
        </p:txBody>
      </p:sp>
      <p:pic>
        <p:nvPicPr>
          <p:cNvPr id="1026" name="Picture 2">
            <a:extLst>
              <a:ext uri="{FF2B5EF4-FFF2-40B4-BE49-F238E27FC236}">
                <a16:creationId xmlns:a16="http://schemas.microsoft.com/office/drawing/2014/main" id="{86217A81-48A4-4316-AEB8-DEDED90ABCA1}"/>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t="74085"/>
          <a:stretch/>
        </p:blipFill>
        <p:spPr bwMode="auto">
          <a:xfrm>
            <a:off x="4771633" y="1358777"/>
            <a:ext cx="2986829" cy="17314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0711E10-34A2-41D5-8428-511E0F2CC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 b="74316"/>
          <a:stretch/>
        </p:blipFill>
        <p:spPr bwMode="auto">
          <a:xfrm>
            <a:off x="1801193" y="1371464"/>
            <a:ext cx="2986829" cy="17314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FAFAC04-1781-45D4-BCE2-90E97E6D9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85" b="50000"/>
          <a:stretch/>
        </p:blipFill>
        <p:spPr bwMode="auto">
          <a:xfrm>
            <a:off x="1801194" y="3032706"/>
            <a:ext cx="2986829" cy="1731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351552F-DE8C-4518-A924-C02E502CD7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498" b="25587"/>
          <a:stretch/>
        </p:blipFill>
        <p:spPr bwMode="auto">
          <a:xfrm>
            <a:off x="4771632" y="3032706"/>
            <a:ext cx="2986829" cy="173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341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ve No One Behind – CONCORD Sverige">
            <a:extLst>
              <a:ext uri="{FF2B5EF4-FFF2-40B4-BE49-F238E27FC236}">
                <a16:creationId xmlns:a16="http://schemas.microsoft.com/office/drawing/2014/main" id="{2EA907A8-F682-4B8D-B651-9004408EE4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7" t="11018" r="7537" b="9295"/>
          <a:stretch/>
        </p:blipFill>
        <p:spPr bwMode="auto">
          <a:xfrm>
            <a:off x="6011467" y="2028089"/>
            <a:ext cx="2823487" cy="1756838"/>
          </a:xfrm>
          <a:prstGeom prst="rect">
            <a:avLst/>
          </a:prstGeom>
          <a:noFill/>
          <a:extLst>
            <a:ext uri="{909E8E84-426E-40DD-AFC4-6F175D3DCCD1}">
              <a14:hiddenFill xmlns:a14="http://schemas.microsoft.com/office/drawing/2010/main">
                <a:solidFill>
                  <a:srgbClr val="FFFFFF"/>
                </a:solidFill>
              </a14:hiddenFill>
            </a:ext>
          </a:extLst>
        </p:spPr>
      </p:pic>
      <p:sp>
        <p:nvSpPr>
          <p:cNvPr id="137" name="Title 3">
            <a:extLst>
              <a:ext uri="{FF2B5EF4-FFF2-40B4-BE49-F238E27FC236}">
                <a16:creationId xmlns:a16="http://schemas.microsoft.com/office/drawing/2014/main" id="{D1E4CAA2-865D-4D86-AABA-74F2BCB28341}"/>
              </a:ext>
            </a:extLst>
          </p:cNvPr>
          <p:cNvSpPr>
            <a:spLocks noGrp="1"/>
          </p:cNvSpPr>
          <p:nvPr>
            <p:ph type="title"/>
          </p:nvPr>
        </p:nvSpPr>
        <p:spPr>
          <a:xfrm>
            <a:off x="684000" y="504000"/>
            <a:ext cx="7831350" cy="569407"/>
          </a:xfrm>
        </p:spPr>
        <p:txBody>
          <a:bodyPr/>
          <a:lstStyle/>
          <a:p>
            <a:r>
              <a:rPr lang="en-US" dirty="0"/>
              <a:t>Are you familiar with…</a:t>
            </a:r>
          </a:p>
        </p:txBody>
      </p:sp>
      <p:pic>
        <p:nvPicPr>
          <p:cNvPr id="1028" name="Picture 4" descr="Sustainable Development Goals - Engaging Regions | Assembly of European  Regions">
            <a:extLst>
              <a:ext uri="{FF2B5EF4-FFF2-40B4-BE49-F238E27FC236}">
                <a16:creationId xmlns:a16="http://schemas.microsoft.com/office/drawing/2014/main" id="{51804084-F793-4186-91DD-1865D74C3B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53" b="10070"/>
          <a:stretch/>
        </p:blipFill>
        <p:spPr bwMode="auto">
          <a:xfrm>
            <a:off x="107504" y="911143"/>
            <a:ext cx="6157920" cy="372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0880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8B99-4BB6-4B8A-964A-2089F8E40165}"/>
              </a:ext>
            </a:extLst>
          </p:cNvPr>
          <p:cNvSpPr>
            <a:spLocks noGrp="1"/>
          </p:cNvSpPr>
          <p:nvPr>
            <p:ph type="title"/>
          </p:nvPr>
        </p:nvSpPr>
        <p:spPr/>
        <p:txBody>
          <a:bodyPr/>
          <a:lstStyle/>
          <a:p>
            <a:r>
              <a:rPr lang="en-150" dirty="0"/>
              <a:t>Technology</a:t>
            </a:r>
          </a:p>
        </p:txBody>
      </p:sp>
      <p:sp>
        <p:nvSpPr>
          <p:cNvPr id="3" name="Text Placeholder 2">
            <a:extLst>
              <a:ext uri="{FF2B5EF4-FFF2-40B4-BE49-F238E27FC236}">
                <a16:creationId xmlns:a16="http://schemas.microsoft.com/office/drawing/2014/main" id="{F28E2B60-B7EA-4B1C-BCD0-15B3BBD4E3E2}"/>
              </a:ext>
            </a:extLst>
          </p:cNvPr>
          <p:cNvSpPr>
            <a:spLocks noGrp="1"/>
          </p:cNvSpPr>
          <p:nvPr>
            <p:ph type="body" sz="quarter" idx="14"/>
          </p:nvPr>
        </p:nvSpPr>
        <p:spPr/>
        <p:txBody>
          <a:bodyPr/>
          <a:lstStyle/>
          <a:p>
            <a:endParaRPr lang="en-150" dirty="0"/>
          </a:p>
        </p:txBody>
      </p:sp>
    </p:spTree>
    <p:extLst>
      <p:ext uri="{BB962C8B-B14F-4D97-AF65-F5344CB8AC3E}">
        <p14:creationId xmlns:p14="http://schemas.microsoft.com/office/powerpoint/2010/main" val="30856558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ast cancer Prosthesis Social Innovation healthcare human centered design design thinking systems design Service design Low Cost cost effective">
            <a:extLst>
              <a:ext uri="{FF2B5EF4-FFF2-40B4-BE49-F238E27FC236}">
                <a16:creationId xmlns:a16="http://schemas.microsoft.com/office/drawing/2014/main" id="{FD614989-8D57-4DCD-83B1-908AB9723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37" y="848445"/>
            <a:ext cx="3409950" cy="2538413"/>
          </a:xfrm>
          <a:prstGeom prst="rect">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74943C0-D0D1-4FB0-8E8D-1CDACEA77F95}"/>
              </a:ext>
            </a:extLst>
          </p:cNvPr>
          <p:cNvSpPr>
            <a:spLocks noGrp="1"/>
          </p:cNvSpPr>
          <p:nvPr>
            <p:ph type="title" idx="4294967295"/>
          </p:nvPr>
        </p:nvSpPr>
        <p:spPr>
          <a:xfrm>
            <a:off x="684000" y="504000"/>
            <a:ext cx="7831350" cy="569407"/>
          </a:xfrm>
        </p:spPr>
        <p:txBody>
          <a:bodyPr/>
          <a:lstStyle/>
          <a:p>
            <a:r>
              <a:rPr lang="en-US" dirty="0"/>
              <a:t>Prosthetics</a:t>
            </a:r>
            <a:endParaRPr lang="en-150" dirty="0"/>
          </a:p>
        </p:txBody>
      </p:sp>
      <p:pic>
        <p:nvPicPr>
          <p:cNvPr id="2050" name="Picture 2">
            <a:extLst>
              <a:ext uri="{FF2B5EF4-FFF2-40B4-BE49-F238E27FC236}">
                <a16:creationId xmlns:a16="http://schemas.microsoft.com/office/drawing/2014/main" id="{4636A9A4-2984-4D74-91D4-7EDBE6D593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49" t="3800" r="22439" b="9800"/>
          <a:stretch/>
        </p:blipFill>
        <p:spPr bwMode="auto">
          <a:xfrm>
            <a:off x="5203827" y="2117652"/>
            <a:ext cx="3888432" cy="27583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5D83C6-5C8A-4E57-B2A9-5E8AF4468B26}"/>
              </a:ext>
            </a:extLst>
          </p:cNvPr>
          <p:cNvSpPr txBox="1"/>
          <p:nvPr/>
        </p:nvSpPr>
        <p:spPr>
          <a:xfrm>
            <a:off x="4080929" y="4072363"/>
            <a:ext cx="3409950" cy="861774"/>
          </a:xfrm>
          <a:prstGeom prst="rect">
            <a:avLst/>
          </a:prstGeom>
          <a:noFill/>
        </p:spPr>
        <p:txBody>
          <a:bodyPr wrap="square">
            <a:spAutoFit/>
          </a:bodyPr>
          <a:lstStyle/>
          <a:p>
            <a:r>
              <a:rPr lang="en-US" sz="1000" dirty="0"/>
              <a:t>What Can a Body Do? How We Meet the Built World</a:t>
            </a:r>
          </a:p>
          <a:p>
            <a:r>
              <a:rPr lang="en-US" sz="1000" dirty="0"/>
              <a:t>presented by Foster Young, Sara Hendren</a:t>
            </a:r>
          </a:p>
          <a:p>
            <a:r>
              <a:rPr lang="en-US" sz="1000" dirty="0"/>
              <a:t>in New America</a:t>
            </a:r>
          </a:p>
          <a:p>
            <a:r>
              <a:rPr lang="en-US" sz="1000" dirty="0"/>
              <a:t>on 08/19/2020 </a:t>
            </a:r>
            <a:br>
              <a:rPr lang="en-US" sz="1000" dirty="0"/>
            </a:br>
            <a:r>
              <a:rPr lang="LID4096" sz="1000" dirty="0">
                <a:hlinkClick r:id="rId5"/>
              </a:rPr>
              <a:t>http://opentranscripts.org/transcript/what-can-a-body-do/</a:t>
            </a:r>
            <a:r>
              <a:rPr lang="en-GB" sz="1000" dirty="0"/>
              <a:t> </a:t>
            </a:r>
            <a:endParaRPr lang="LID4096" sz="1000" dirty="0"/>
          </a:p>
        </p:txBody>
      </p:sp>
      <p:grpSp>
        <p:nvGrpSpPr>
          <p:cNvPr id="6" name="Group 5">
            <a:extLst>
              <a:ext uri="{FF2B5EF4-FFF2-40B4-BE49-F238E27FC236}">
                <a16:creationId xmlns:a16="http://schemas.microsoft.com/office/drawing/2014/main" id="{7683240C-F3B6-4792-A6EB-B93E98958CC0}"/>
              </a:ext>
            </a:extLst>
          </p:cNvPr>
          <p:cNvGrpSpPr/>
          <p:nvPr/>
        </p:nvGrpSpPr>
        <p:grpSpPr>
          <a:xfrm>
            <a:off x="5023362" y="267494"/>
            <a:ext cx="3057674" cy="1851669"/>
            <a:chOff x="6075263" y="3016599"/>
            <a:chExt cx="3057674" cy="1851669"/>
          </a:xfrm>
        </p:grpSpPr>
        <p:pic>
          <p:nvPicPr>
            <p:cNvPr id="2052" name="Picture 4" descr="Kostnadsfri bild av adrenalin, aktivitet, amputerad">
              <a:extLst>
                <a:ext uri="{FF2B5EF4-FFF2-40B4-BE49-F238E27FC236}">
                  <a16:creationId xmlns:a16="http://schemas.microsoft.com/office/drawing/2014/main" id="{3DE5C3CB-1BCA-40E6-8D7B-8473702A7D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01" t="6292" r="7068"/>
            <a:stretch/>
          </p:blipFill>
          <p:spPr bwMode="auto">
            <a:xfrm>
              <a:off x="6947494" y="3016599"/>
              <a:ext cx="2185443" cy="18516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ostnadsfri bild av aktiva, aktivitet, amputerad">
              <a:extLst>
                <a:ext uri="{FF2B5EF4-FFF2-40B4-BE49-F238E27FC236}">
                  <a16:creationId xmlns:a16="http://schemas.microsoft.com/office/drawing/2014/main" id="{631BCE2B-F35E-47D7-B656-038275997D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665" r="20601" b="9799"/>
            <a:stretch/>
          </p:blipFill>
          <p:spPr bwMode="auto">
            <a:xfrm>
              <a:off x="6075263" y="3016599"/>
              <a:ext cx="872232" cy="18516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B4F90082-8428-4163-B265-09E6B2AC9093}"/>
              </a:ext>
            </a:extLst>
          </p:cNvPr>
          <p:cNvSpPr txBox="1"/>
          <p:nvPr/>
        </p:nvSpPr>
        <p:spPr>
          <a:xfrm>
            <a:off x="671112" y="3352006"/>
            <a:ext cx="2961655" cy="707886"/>
          </a:xfrm>
          <a:prstGeom prst="rect">
            <a:avLst/>
          </a:prstGeom>
          <a:noFill/>
        </p:spPr>
        <p:txBody>
          <a:bodyPr wrap="square">
            <a:spAutoFit/>
          </a:bodyPr>
          <a:lstStyle/>
          <a:p>
            <a:pPr algn="l"/>
            <a:r>
              <a:rPr lang="en-US" sz="1000" b="0" i="0" dirty="0">
                <a:solidFill>
                  <a:srgbClr val="191919"/>
                </a:solidFill>
                <a:effectLst/>
                <a:latin typeface="acumin-pro"/>
              </a:rPr>
              <a:t>Cost-effective Prosthesis for Breast Cancer Survivors by Yuhina L. </a:t>
            </a:r>
            <a:r>
              <a:rPr lang="en-US" sz="1000" b="0" i="0" dirty="0" err="1">
                <a:solidFill>
                  <a:srgbClr val="191919"/>
                </a:solidFill>
                <a:effectLst/>
                <a:latin typeface="acumin-pro"/>
              </a:rPr>
              <a:t>Lachungpa</a:t>
            </a:r>
            <a:endParaRPr lang="en-GB" sz="1000" dirty="0">
              <a:hlinkClick r:id="rId8"/>
            </a:endParaRPr>
          </a:p>
          <a:p>
            <a:r>
              <a:rPr lang="LID4096" sz="1000" dirty="0">
                <a:hlinkClick r:id="rId8"/>
              </a:rPr>
              <a:t>https://www.behance.net/gallery/37058341/Cost-effective-Prosthesis-for-Breast-Cancer-Survivors</a:t>
            </a:r>
            <a:r>
              <a:rPr lang="en-GB" sz="1000" dirty="0"/>
              <a:t> </a:t>
            </a:r>
            <a:endParaRPr lang="LID4096" sz="1000" dirty="0"/>
          </a:p>
        </p:txBody>
      </p:sp>
      <p:sp>
        <p:nvSpPr>
          <p:cNvPr id="15" name="TextBox 14">
            <a:extLst>
              <a:ext uri="{FF2B5EF4-FFF2-40B4-BE49-F238E27FC236}">
                <a16:creationId xmlns:a16="http://schemas.microsoft.com/office/drawing/2014/main" id="{1CA6B520-CCE9-4D06-88E0-6728FF9DF8D4}"/>
              </a:ext>
            </a:extLst>
          </p:cNvPr>
          <p:cNvSpPr txBox="1"/>
          <p:nvPr/>
        </p:nvSpPr>
        <p:spPr>
          <a:xfrm>
            <a:off x="372187" y="4629785"/>
            <a:ext cx="3559503" cy="246221"/>
          </a:xfrm>
          <a:prstGeom prst="rect">
            <a:avLst/>
          </a:prstGeom>
          <a:noFill/>
        </p:spPr>
        <p:txBody>
          <a:bodyPr wrap="square">
            <a:spAutoFit/>
          </a:bodyPr>
          <a:lstStyle/>
          <a:p>
            <a:r>
              <a:rPr lang="en-150" sz="1000" dirty="0">
                <a:hlinkClick r:id="rId9"/>
              </a:rPr>
              <a:t>https://youtube.com/shorts/niIsf-dQ0Pc?feature=share</a:t>
            </a:r>
            <a:r>
              <a:rPr lang="en-150" sz="1000" dirty="0"/>
              <a:t> </a:t>
            </a:r>
          </a:p>
        </p:txBody>
      </p:sp>
    </p:spTree>
    <p:extLst>
      <p:ext uri="{BB962C8B-B14F-4D97-AF65-F5344CB8AC3E}">
        <p14:creationId xmlns:p14="http://schemas.microsoft.com/office/powerpoint/2010/main" val="19484980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slator pen scanning text">
            <a:extLst>
              <a:ext uri="{FF2B5EF4-FFF2-40B4-BE49-F238E27FC236}">
                <a16:creationId xmlns:a16="http://schemas.microsoft.com/office/drawing/2014/main" id="{E4B97202-AD9D-4187-A81F-4F3C1E5AC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543" y="562864"/>
            <a:ext cx="2080894" cy="2080894"/>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Braille - PC Nero Slim Line Keyboard">
            <a:extLst>
              <a:ext uri="{FF2B5EF4-FFF2-40B4-BE49-F238E27FC236}">
                <a16:creationId xmlns:a16="http://schemas.microsoft.com/office/drawing/2014/main" id="{09299310-A733-4A2B-81BF-A4C9843A0F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0" t="28183" r="29476" b="18197"/>
          <a:stretch/>
        </p:blipFill>
        <p:spPr bwMode="auto">
          <a:xfrm>
            <a:off x="4247455" y="2590963"/>
            <a:ext cx="4896545" cy="2152455"/>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Text message tax may be introduced in California - 9to5Mac">
            <a:extLst>
              <a:ext uri="{FF2B5EF4-FFF2-40B4-BE49-F238E27FC236}">
                <a16:creationId xmlns:a16="http://schemas.microsoft.com/office/drawing/2014/main" id="{A9BBDE5E-9FC2-4853-A6CC-71B6E559F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687" t="5156" r="34372"/>
          <a:stretch/>
        </p:blipFill>
        <p:spPr bwMode="auto">
          <a:xfrm>
            <a:off x="5492285" y="541976"/>
            <a:ext cx="1347848" cy="2032616"/>
          </a:xfrm>
          <a:prstGeom prst="rect">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89CA8D2-C570-4C0F-AB3D-0FFFFC2CF6D6}"/>
              </a:ext>
            </a:extLst>
          </p:cNvPr>
          <p:cNvSpPr>
            <a:spLocks noGrp="1"/>
          </p:cNvSpPr>
          <p:nvPr>
            <p:ph type="title" idx="4294967295"/>
          </p:nvPr>
        </p:nvSpPr>
        <p:spPr>
          <a:xfrm>
            <a:off x="684000" y="504000"/>
            <a:ext cx="7831350" cy="569407"/>
          </a:xfrm>
        </p:spPr>
        <p:txBody>
          <a:bodyPr/>
          <a:lstStyle/>
          <a:p>
            <a:r>
              <a:rPr lang="en-US" dirty="0"/>
              <a:t>Assistive technology</a:t>
            </a:r>
            <a:endParaRPr lang="en-150" dirty="0"/>
          </a:p>
        </p:txBody>
      </p:sp>
      <p:pic>
        <p:nvPicPr>
          <p:cNvPr id="2" name="Online Media 1" title="Paralysed woman moves robot with her mind - by Nature Video">
            <a:hlinkClick r:id="" action="ppaction://media"/>
            <a:extLst>
              <a:ext uri="{FF2B5EF4-FFF2-40B4-BE49-F238E27FC236}">
                <a16:creationId xmlns:a16="http://schemas.microsoft.com/office/drawing/2014/main" id="{E1EE79EC-3A69-40C5-8EFF-C010894B011F}"/>
              </a:ext>
            </a:extLst>
          </p:cNvPr>
          <p:cNvPicPr>
            <a:picLocks noRot="1" noChangeAspect="1"/>
          </p:cNvPicPr>
          <p:nvPr>
            <a:videoFile r:link="rId1"/>
          </p:nvPr>
        </p:nvPicPr>
        <p:blipFill>
          <a:blip r:embed="rId7"/>
          <a:stretch>
            <a:fillRect/>
          </a:stretch>
        </p:blipFill>
        <p:spPr>
          <a:xfrm>
            <a:off x="21723" y="1956611"/>
            <a:ext cx="5132927" cy="2900102"/>
          </a:xfrm>
          <a:prstGeom prst="rect">
            <a:avLst/>
          </a:prstGeom>
        </p:spPr>
      </p:pic>
      <p:sp>
        <p:nvSpPr>
          <p:cNvPr id="9" name="TextBox 8">
            <a:extLst>
              <a:ext uri="{FF2B5EF4-FFF2-40B4-BE49-F238E27FC236}">
                <a16:creationId xmlns:a16="http://schemas.microsoft.com/office/drawing/2014/main" id="{194C3A8D-3328-4610-846B-0F1CC87E2B47}"/>
              </a:ext>
            </a:extLst>
          </p:cNvPr>
          <p:cNvSpPr txBox="1"/>
          <p:nvPr/>
        </p:nvSpPr>
        <p:spPr>
          <a:xfrm>
            <a:off x="4923859" y="4587974"/>
            <a:ext cx="4620768" cy="369332"/>
          </a:xfrm>
          <a:prstGeom prst="rect">
            <a:avLst/>
          </a:prstGeom>
          <a:noFill/>
        </p:spPr>
        <p:txBody>
          <a:bodyPr wrap="square">
            <a:spAutoFit/>
          </a:bodyPr>
          <a:lstStyle/>
          <a:p>
            <a:pPr algn="ctr"/>
            <a:r>
              <a:rPr lang="en-GB" b="1" i="0" dirty="0">
                <a:solidFill>
                  <a:srgbClr val="000000"/>
                </a:solidFill>
                <a:effectLst/>
                <a:latin typeface="MaxLF"/>
              </a:rPr>
              <a:t>Braille - PC Nero Slim Line Keyboard</a:t>
            </a:r>
          </a:p>
        </p:txBody>
      </p:sp>
      <p:sp>
        <p:nvSpPr>
          <p:cNvPr id="11" name="TextBox 10">
            <a:extLst>
              <a:ext uri="{FF2B5EF4-FFF2-40B4-BE49-F238E27FC236}">
                <a16:creationId xmlns:a16="http://schemas.microsoft.com/office/drawing/2014/main" id="{5FCB454A-7284-49D5-B821-B380AC072CEA}"/>
              </a:ext>
            </a:extLst>
          </p:cNvPr>
          <p:cNvSpPr txBox="1"/>
          <p:nvPr/>
        </p:nvSpPr>
        <p:spPr>
          <a:xfrm>
            <a:off x="6910363" y="285596"/>
            <a:ext cx="2100579" cy="369332"/>
          </a:xfrm>
          <a:prstGeom prst="rect">
            <a:avLst/>
          </a:prstGeom>
          <a:noFill/>
        </p:spPr>
        <p:txBody>
          <a:bodyPr wrap="square">
            <a:spAutoFit/>
          </a:bodyPr>
          <a:lstStyle/>
          <a:p>
            <a:pPr algn="l"/>
            <a:r>
              <a:rPr lang="en-GB" b="1" dirty="0" err="1">
                <a:solidFill>
                  <a:srgbClr val="000000"/>
                </a:solidFill>
                <a:latin typeface="MaxLF"/>
              </a:rPr>
              <a:t>Lingopen</a:t>
            </a:r>
            <a:r>
              <a:rPr lang="en-GB" b="1" dirty="0">
                <a:solidFill>
                  <a:srgbClr val="000000"/>
                </a:solidFill>
                <a:latin typeface="MaxLF"/>
              </a:rPr>
              <a:t> by c-Pen</a:t>
            </a:r>
          </a:p>
        </p:txBody>
      </p:sp>
      <p:pic>
        <p:nvPicPr>
          <p:cNvPr id="1026" name="Picture 2" descr="Kostnadsfri bild av blindhet, gående, guide">
            <a:extLst>
              <a:ext uri="{FF2B5EF4-FFF2-40B4-BE49-F238E27FC236}">
                <a16:creationId xmlns:a16="http://schemas.microsoft.com/office/drawing/2014/main" id="{76E0275D-9F9F-4AA8-8F3E-9A25BE3560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01" r="27846"/>
          <a:stretch/>
        </p:blipFill>
        <p:spPr bwMode="auto">
          <a:xfrm>
            <a:off x="3651716" y="162702"/>
            <a:ext cx="1817159" cy="180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168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A Doorbell for the Deaf | Doorbell design, Doorbell, Design">
            <a:extLst>
              <a:ext uri="{FF2B5EF4-FFF2-40B4-BE49-F238E27FC236}">
                <a16:creationId xmlns:a16="http://schemas.microsoft.com/office/drawing/2014/main" id="{9580365B-4BB8-4307-BE4A-05A9F478A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83986"/>
            <a:ext cx="2390775"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F6F7FEF-C209-4085-A25F-D0BB3386B532}"/>
              </a:ext>
            </a:extLst>
          </p:cNvPr>
          <p:cNvSpPr>
            <a:spLocks noGrp="1"/>
          </p:cNvSpPr>
          <p:nvPr>
            <p:ph type="title"/>
          </p:nvPr>
        </p:nvSpPr>
        <p:spPr/>
        <p:txBody>
          <a:bodyPr/>
          <a:lstStyle/>
          <a:p>
            <a:r>
              <a:rPr lang="en-US" dirty="0"/>
              <a:t>More assistive technology</a:t>
            </a:r>
            <a:endParaRPr lang="en-150" dirty="0"/>
          </a:p>
        </p:txBody>
      </p:sp>
      <p:pic>
        <p:nvPicPr>
          <p:cNvPr id="2" name="Picture 2" descr="Glasses, Reading Glasses, Spectacles, Eye Wear, Reading">
            <a:extLst>
              <a:ext uri="{FF2B5EF4-FFF2-40B4-BE49-F238E27FC236}">
                <a16:creationId xmlns:a16="http://schemas.microsoft.com/office/drawing/2014/main" id="{27EB6355-9F78-4306-9487-4E4553361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01" b="12200"/>
          <a:stretch/>
        </p:blipFill>
        <p:spPr bwMode="auto">
          <a:xfrm>
            <a:off x="4157573" y="1448162"/>
            <a:ext cx="3936216" cy="17861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A750263-DA22-434D-96DD-667D132616AD}"/>
              </a:ext>
            </a:extLst>
          </p:cNvPr>
          <p:cNvSpPr txBox="1"/>
          <p:nvPr/>
        </p:nvSpPr>
        <p:spPr>
          <a:xfrm>
            <a:off x="1124035" y="3303958"/>
            <a:ext cx="1733550" cy="707886"/>
          </a:xfrm>
          <a:prstGeom prst="rect">
            <a:avLst/>
          </a:prstGeom>
          <a:noFill/>
        </p:spPr>
        <p:txBody>
          <a:bodyPr wrap="square">
            <a:spAutoFit/>
          </a:bodyPr>
          <a:lstStyle/>
          <a:p>
            <a:r>
              <a:rPr lang="en-GB" sz="1000" dirty="0"/>
              <a:t>Design by Ian Bok at </a:t>
            </a:r>
            <a:r>
              <a:rPr lang="LID4096" sz="1000" dirty="0">
                <a:hlinkClick r:id="rId4"/>
              </a:rPr>
              <a:t>https://thoughtfuldesign.co/2019/02/08/doorbell-for-a-hearing-impaired-person</a:t>
            </a:r>
            <a:endParaRPr lang="LID4096" sz="1000" dirty="0"/>
          </a:p>
        </p:txBody>
      </p:sp>
      <p:grpSp>
        <p:nvGrpSpPr>
          <p:cNvPr id="9" name="Group 8">
            <a:extLst>
              <a:ext uri="{FF2B5EF4-FFF2-40B4-BE49-F238E27FC236}">
                <a16:creationId xmlns:a16="http://schemas.microsoft.com/office/drawing/2014/main" id="{48B8D9C6-70D8-4E39-B7FA-CAC6B97F286E}"/>
              </a:ext>
            </a:extLst>
          </p:cNvPr>
          <p:cNvGrpSpPr/>
          <p:nvPr/>
        </p:nvGrpSpPr>
        <p:grpSpPr>
          <a:xfrm>
            <a:off x="837570" y="1131656"/>
            <a:ext cx="4166478" cy="3466694"/>
            <a:chOff x="714375" y="0"/>
            <a:chExt cx="6181761" cy="5143500"/>
          </a:xfrm>
        </p:grpSpPr>
        <p:pic>
          <p:nvPicPr>
            <p:cNvPr id="7" name="Picture 8" descr="Africa, People Of Uganda, Uganda, Kids Of Uganda, Kids">
              <a:extLst>
                <a:ext uri="{FF2B5EF4-FFF2-40B4-BE49-F238E27FC236}">
                  <a16:creationId xmlns:a16="http://schemas.microsoft.com/office/drawing/2014/main" id="{461D48C2-C3D9-4139-80F5-E257B07DE9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600"/>
            <a:stretch/>
          </p:blipFill>
          <p:spPr bwMode="auto">
            <a:xfrm>
              <a:off x="714375" y="0"/>
              <a:ext cx="450569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Outdoors, Travel, People, Sky, Nature, Sunset, Sun">
              <a:extLst>
                <a:ext uri="{FF2B5EF4-FFF2-40B4-BE49-F238E27FC236}">
                  <a16:creationId xmlns:a16="http://schemas.microsoft.com/office/drawing/2014/main" id="{72AE3738-CFE5-4F05-A955-017D9DE3E2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456" r="22850"/>
            <a:stretch/>
          </p:blipFill>
          <p:spPr bwMode="auto">
            <a:xfrm>
              <a:off x="5226411" y="0"/>
              <a:ext cx="1669725" cy="51435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descr="Water, Buckets, Chocolates, Chairs, Water Droplets">
            <a:extLst>
              <a:ext uri="{FF2B5EF4-FFF2-40B4-BE49-F238E27FC236}">
                <a16:creationId xmlns:a16="http://schemas.microsoft.com/office/drawing/2014/main" id="{22CD47EE-995F-4319-A73B-5C4718E28C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998" r="1893" b="5201"/>
          <a:stretch/>
        </p:blipFill>
        <p:spPr bwMode="auto">
          <a:xfrm>
            <a:off x="4998311" y="1186106"/>
            <a:ext cx="3374390" cy="335779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ap, Black, Faucet, Kitchen, Sink, Interior, Design">
            <a:extLst>
              <a:ext uri="{FF2B5EF4-FFF2-40B4-BE49-F238E27FC236}">
                <a16:creationId xmlns:a16="http://schemas.microsoft.com/office/drawing/2014/main" id="{CA5FA53D-DB45-4DDB-9999-9177FA798B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267"/>
          <a:stretch/>
        </p:blipFill>
        <p:spPr bwMode="auto">
          <a:xfrm>
            <a:off x="4682231" y="1302369"/>
            <a:ext cx="3831556" cy="312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114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25A7D3-2711-4442-B021-6D4B38864767}"/>
              </a:ext>
            </a:extLst>
          </p:cNvPr>
          <p:cNvSpPr>
            <a:spLocks noGrp="1"/>
          </p:cNvSpPr>
          <p:nvPr>
            <p:ph type="title"/>
          </p:nvPr>
        </p:nvSpPr>
        <p:spPr/>
        <p:txBody>
          <a:bodyPr/>
          <a:lstStyle/>
          <a:p>
            <a:r>
              <a:rPr lang="en-US" dirty="0"/>
              <a:t>For whom are you working?</a:t>
            </a:r>
            <a:endParaRPr lang="en-150" dirty="0"/>
          </a:p>
        </p:txBody>
      </p:sp>
      <p:pic>
        <p:nvPicPr>
          <p:cNvPr id="7" name="Picture 2" descr="breast cancer Prosthesis Social Innovation healthcare human centered design design thinking systems design Service design Low Cost cost effective">
            <a:extLst>
              <a:ext uri="{FF2B5EF4-FFF2-40B4-BE49-F238E27FC236}">
                <a16:creationId xmlns:a16="http://schemas.microsoft.com/office/drawing/2014/main" id="{45ECD383-61BC-4FA5-9F8B-19C1DFACC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53" y="1647452"/>
            <a:ext cx="3409950" cy="2538413"/>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46D1D01-DF6D-48F2-BFD9-FD4AF37F5A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49" t="3800" r="22439" b="9800"/>
          <a:stretch/>
        </p:blipFill>
        <p:spPr bwMode="auto">
          <a:xfrm>
            <a:off x="5255568" y="2117652"/>
            <a:ext cx="3888432" cy="27583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53AFA0-CB56-4290-A42F-93D75F822A98}"/>
              </a:ext>
            </a:extLst>
          </p:cNvPr>
          <p:cNvSpPr txBox="1"/>
          <p:nvPr/>
        </p:nvSpPr>
        <p:spPr>
          <a:xfrm>
            <a:off x="4132670" y="4072363"/>
            <a:ext cx="3409950" cy="861774"/>
          </a:xfrm>
          <a:prstGeom prst="rect">
            <a:avLst/>
          </a:prstGeom>
          <a:noFill/>
        </p:spPr>
        <p:txBody>
          <a:bodyPr wrap="square">
            <a:spAutoFit/>
          </a:bodyPr>
          <a:lstStyle/>
          <a:p>
            <a:r>
              <a:rPr lang="en-US" sz="1000" dirty="0"/>
              <a:t>What Can a Body Do? How We Meet the Built World</a:t>
            </a:r>
          </a:p>
          <a:p>
            <a:r>
              <a:rPr lang="en-US" sz="1000" dirty="0"/>
              <a:t>presented by Foster Young, Sara Hendren</a:t>
            </a:r>
          </a:p>
          <a:p>
            <a:r>
              <a:rPr lang="en-US" sz="1000" dirty="0"/>
              <a:t>in New America</a:t>
            </a:r>
          </a:p>
          <a:p>
            <a:r>
              <a:rPr lang="en-US" sz="1000" dirty="0"/>
              <a:t>on 08/19/2020 </a:t>
            </a:r>
            <a:br>
              <a:rPr lang="en-US" sz="1000" dirty="0"/>
            </a:br>
            <a:r>
              <a:rPr lang="LID4096" sz="1000" dirty="0">
                <a:hlinkClick r:id="rId6"/>
              </a:rPr>
              <a:t>http://opentranscripts.org/transcript/what-can-a-body-do/</a:t>
            </a:r>
            <a:r>
              <a:rPr lang="en-GB" sz="1000" dirty="0"/>
              <a:t> </a:t>
            </a:r>
            <a:endParaRPr lang="LID4096" sz="1000" dirty="0"/>
          </a:p>
        </p:txBody>
      </p:sp>
      <p:sp>
        <p:nvSpPr>
          <p:cNvPr id="10" name="TextBox 9">
            <a:extLst>
              <a:ext uri="{FF2B5EF4-FFF2-40B4-BE49-F238E27FC236}">
                <a16:creationId xmlns:a16="http://schemas.microsoft.com/office/drawing/2014/main" id="{C95F3CA6-1EC2-4EBF-BCA4-B6D8C4630E2B}"/>
              </a:ext>
            </a:extLst>
          </p:cNvPr>
          <p:cNvSpPr txBox="1"/>
          <p:nvPr/>
        </p:nvSpPr>
        <p:spPr>
          <a:xfrm>
            <a:off x="848906" y="4185865"/>
            <a:ext cx="2986980" cy="707886"/>
          </a:xfrm>
          <a:prstGeom prst="rect">
            <a:avLst/>
          </a:prstGeom>
          <a:noFill/>
        </p:spPr>
        <p:txBody>
          <a:bodyPr wrap="square">
            <a:spAutoFit/>
          </a:bodyPr>
          <a:lstStyle/>
          <a:p>
            <a:pPr algn="l"/>
            <a:r>
              <a:rPr lang="en-US" sz="1000" b="0" i="0" dirty="0">
                <a:solidFill>
                  <a:srgbClr val="191919"/>
                </a:solidFill>
                <a:effectLst/>
                <a:latin typeface="acumin-pro"/>
              </a:rPr>
              <a:t>Cost-effective Prosthesis for Breast Cancer Survivors by Yuhina L. </a:t>
            </a:r>
            <a:r>
              <a:rPr lang="en-US" sz="1000" b="0" i="0" dirty="0" err="1">
                <a:solidFill>
                  <a:srgbClr val="191919"/>
                </a:solidFill>
                <a:effectLst/>
                <a:latin typeface="acumin-pro"/>
              </a:rPr>
              <a:t>Lachungpa</a:t>
            </a:r>
            <a:endParaRPr lang="en-GB" sz="1000" dirty="0">
              <a:hlinkClick r:id="rId7"/>
            </a:endParaRPr>
          </a:p>
          <a:p>
            <a:r>
              <a:rPr lang="LID4096" sz="1000" dirty="0">
                <a:hlinkClick r:id="rId7"/>
              </a:rPr>
              <a:t>https://www.behance.net/gallery/37058341/Cost-effective-Prosthesis-for-Breast-Cancer-Survivors</a:t>
            </a:r>
            <a:r>
              <a:rPr lang="en-GB" sz="1000" dirty="0"/>
              <a:t> </a:t>
            </a:r>
            <a:endParaRPr lang="LID4096" sz="1000" dirty="0"/>
          </a:p>
        </p:txBody>
      </p:sp>
      <p:pic>
        <p:nvPicPr>
          <p:cNvPr id="6" name="Online Media 5" title="What is normal? Born just right... | Jordan Reeves | TEDxCoMo">
            <a:hlinkClick r:id="" action="ppaction://media"/>
            <a:extLst>
              <a:ext uri="{FF2B5EF4-FFF2-40B4-BE49-F238E27FC236}">
                <a16:creationId xmlns:a16="http://schemas.microsoft.com/office/drawing/2014/main" id="{6C0310CF-DFE5-454D-A869-0C45664ECAAC}"/>
              </a:ext>
            </a:extLst>
          </p:cNvPr>
          <p:cNvPicPr>
            <a:picLocks noRot="1" noChangeAspect="1"/>
          </p:cNvPicPr>
          <p:nvPr>
            <a:videoFile r:link="rId1"/>
          </p:nvPr>
        </p:nvPicPr>
        <p:blipFill>
          <a:blip r:embed="rId8"/>
          <a:stretch>
            <a:fillRect/>
          </a:stretch>
        </p:blipFill>
        <p:spPr>
          <a:xfrm>
            <a:off x="4702816" y="209363"/>
            <a:ext cx="4271390" cy="2413335"/>
          </a:xfrm>
          <a:prstGeom prst="rect">
            <a:avLst/>
          </a:prstGeom>
        </p:spPr>
      </p:pic>
    </p:spTree>
    <p:extLst>
      <p:ext uri="{BB962C8B-B14F-4D97-AF65-F5344CB8AC3E}">
        <p14:creationId xmlns:p14="http://schemas.microsoft.com/office/powerpoint/2010/main" val="7738304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C2AFA4-1EF7-43E9-ABB9-EF1DB2144D7F}"/>
              </a:ext>
            </a:extLst>
          </p:cNvPr>
          <p:cNvSpPr>
            <a:spLocks noGrp="1"/>
          </p:cNvSpPr>
          <p:nvPr>
            <p:ph type="body" sz="quarter" idx="14"/>
          </p:nvPr>
        </p:nvSpPr>
        <p:spPr>
          <a:xfrm>
            <a:off x="565152" y="363114"/>
            <a:ext cx="7960764" cy="681610"/>
          </a:xfrm>
        </p:spPr>
        <p:txBody>
          <a:bodyPr/>
          <a:lstStyle/>
          <a:p>
            <a:r>
              <a:rPr lang="sv-SE" dirty="0"/>
              <a:t>Thinking excersise</a:t>
            </a:r>
            <a:endParaRPr lang="en-150" dirty="0"/>
          </a:p>
        </p:txBody>
      </p:sp>
      <p:pic>
        <p:nvPicPr>
          <p:cNvPr id="9218" name="Picture 2" descr="Rich Thinking Emoji - Thinking Face Emoji Transparent Background, HD Png  Download , Transparent Png Image - PNGitem">
            <a:extLst>
              <a:ext uri="{FF2B5EF4-FFF2-40B4-BE49-F238E27FC236}">
                <a16:creationId xmlns:a16="http://schemas.microsoft.com/office/drawing/2014/main" id="{28127331-F6C2-443B-81A6-6838EE380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31790"/>
            <a:ext cx="1879825" cy="169608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1ABAA652-D0DC-4A74-BB27-D9F9A67DB398}"/>
              </a:ext>
            </a:extLst>
          </p:cNvPr>
          <p:cNvSpPr txBox="1">
            <a:spLocks/>
          </p:cNvSpPr>
          <p:nvPr/>
        </p:nvSpPr>
        <p:spPr>
          <a:xfrm>
            <a:off x="3820407" y="1131590"/>
            <a:ext cx="4705509" cy="2488171"/>
          </a:xfrm>
          <a:prstGeom prst="rect">
            <a:avLst/>
          </a:prstGeom>
        </p:spPr>
        <p:txBody>
          <a:bodyPr vert="horz" lIns="0" tIns="0" rIns="0" bIns="0" rtlCol="0">
            <a:noAutofit/>
          </a:bodyPr>
          <a:lstStyle>
            <a:lvl1pPr marL="0" indent="0" algn="ctr" defTabSz="457200" rtl="0" eaLnBrk="1" fontAlgn="base" hangingPunct="1">
              <a:lnSpc>
                <a:spcPct val="110000"/>
              </a:lnSpc>
              <a:spcBef>
                <a:spcPts val="800"/>
              </a:spcBef>
              <a:spcAft>
                <a:spcPct val="0"/>
              </a:spcAft>
              <a:buFont typeface="Arial" charset="0"/>
              <a:buNone/>
              <a:defRPr lang="sv-SE" sz="2400" b="0" i="0" kern="1200">
                <a:solidFill>
                  <a:schemeClr val="tx1">
                    <a:lumMod val="75000"/>
                    <a:lumOff val="25000"/>
                  </a:schemeClr>
                </a:solidFill>
                <a:latin typeface="Arial Narrow" panose="020B0604020202020204" pitchFamily="34" charset="0"/>
                <a:ea typeface="ＭＳ Ｐゴシック" pitchFamily="-65" charset="-128"/>
                <a:cs typeface="Arial Narrow" panose="020B0604020202020204" pitchFamily="34" charset="0"/>
              </a:defRPr>
            </a:lvl1pPr>
            <a:lvl2pPr marL="501750" indent="-28575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2pPr>
            <a:lvl3pPr marL="717750" indent="-285750" algn="l" defTabSz="457200" rtl="0" eaLnBrk="1" fontAlgn="base" hangingPunct="1">
              <a:spcBef>
                <a:spcPts val="0"/>
              </a:spcBef>
              <a:spcAft>
                <a:spcPts val="300"/>
              </a:spcAft>
              <a:buFont typeface="Wingdings" panose="05000000000000000000" pitchFamily="2" charset="2"/>
              <a:buChar char="§"/>
              <a:defRPr lang="sv-SE" sz="1600" kern="1200" dirty="0" smtClean="0">
                <a:solidFill>
                  <a:schemeClr val="tx1">
                    <a:lumMod val="75000"/>
                    <a:lumOff val="25000"/>
                  </a:schemeClr>
                </a:solidFill>
                <a:latin typeface="Arial" panose="020B0604020202020204" pitchFamily="34" charset="0"/>
                <a:ea typeface="ＭＳ Ｐゴシック" charset="0"/>
                <a:cs typeface="Arial" panose="020B0604020202020204" pitchFamily="34" charset="0"/>
              </a:defRPr>
            </a:lvl3pPr>
            <a:lvl4pPr marL="933750" indent="-285750" algn="l" defTabSz="457200" rtl="0" eaLnBrk="1" fontAlgn="base" hangingPunct="1">
              <a:spcBef>
                <a:spcPts val="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Helvetica" charset="0"/>
                <a:cs typeface="Arial" panose="020B0604020202020204" pitchFamily="34" charset="0"/>
              </a:defRPr>
            </a:lvl4pPr>
            <a:lvl5pPr marL="1149750" indent="-285750" algn="l" defTabSz="457200" rtl="0" eaLnBrk="1" fontAlgn="base" hangingPunct="1">
              <a:spcBef>
                <a:spcPts val="0"/>
              </a:spcBef>
              <a:spcAft>
                <a:spcPct val="0"/>
              </a:spcAft>
              <a:buFont typeface="Arial" panose="020B0604020202020204" pitchFamily="34" charset="0"/>
              <a:buChar char="–"/>
              <a:defRPr lang="sv-SE" sz="1600" kern="1200" dirty="0">
                <a:solidFill>
                  <a:schemeClr val="tx1">
                    <a:lumMod val="75000"/>
                    <a:lumOff val="2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gn="l">
              <a:buFont typeface="+mj-lt"/>
              <a:buAutoNum type="arabicPeriod"/>
            </a:pPr>
            <a:r>
              <a:rPr lang="en-US" sz="2500" dirty="0"/>
              <a:t>What does the word “normal” mean for you?</a:t>
            </a:r>
          </a:p>
          <a:p>
            <a:pPr marL="457200" indent="-457200" algn="l">
              <a:buFont typeface="+mj-lt"/>
              <a:buAutoNum type="arabicPeriod"/>
            </a:pPr>
            <a:r>
              <a:rPr lang="en-US" sz="2500" dirty="0"/>
              <a:t>How do you think our perception of normal influence our understanding of the users? </a:t>
            </a:r>
          </a:p>
          <a:p>
            <a:pPr marL="457200" indent="-457200" algn="l">
              <a:buFont typeface="+mj-lt"/>
              <a:buAutoNum type="arabicPeriod"/>
            </a:pPr>
            <a:r>
              <a:rPr lang="en-US" sz="2500" dirty="0"/>
              <a:t>How do you perceive the term “assistive technology”</a:t>
            </a:r>
            <a:r>
              <a:rPr lang="en-150" sz="2500" dirty="0"/>
              <a:t>?</a:t>
            </a:r>
            <a:endParaRPr lang="en-US" sz="2500" dirty="0"/>
          </a:p>
          <a:p>
            <a:pPr marL="457200" indent="-457200" algn="l">
              <a:buFont typeface="+mj-lt"/>
              <a:buAutoNum type="arabicPeriod"/>
            </a:pPr>
            <a:endParaRPr lang="en-US" sz="2500" dirty="0"/>
          </a:p>
          <a:p>
            <a:pPr marL="457200" indent="-457200" algn="l">
              <a:buFont typeface="+mj-lt"/>
              <a:buAutoNum type="arabicPeriod"/>
            </a:pPr>
            <a:endParaRPr lang="en-US" sz="2500" dirty="0"/>
          </a:p>
        </p:txBody>
      </p:sp>
      <p:pic>
        <p:nvPicPr>
          <p:cNvPr id="2" name="Online Media 1" title="3 Minute Timer">
            <a:hlinkClick r:id="" action="ppaction://media"/>
            <a:extLst>
              <a:ext uri="{FF2B5EF4-FFF2-40B4-BE49-F238E27FC236}">
                <a16:creationId xmlns:a16="http://schemas.microsoft.com/office/drawing/2014/main" id="{565C7AE1-2586-4FD4-AFBD-3E25A7C46E6F}"/>
              </a:ext>
            </a:extLst>
          </p:cNvPr>
          <p:cNvPicPr>
            <a:picLocks noRot="1" noChangeAspect="1"/>
          </p:cNvPicPr>
          <p:nvPr>
            <a:videoFile r:link="rId1"/>
          </p:nvPr>
        </p:nvPicPr>
        <p:blipFill>
          <a:blip r:embed="rId5"/>
          <a:stretch>
            <a:fillRect/>
          </a:stretch>
        </p:blipFill>
        <p:spPr>
          <a:xfrm>
            <a:off x="323528" y="834319"/>
            <a:ext cx="3312368" cy="1871488"/>
          </a:xfrm>
          <a:prstGeom prst="rect">
            <a:avLst/>
          </a:prstGeom>
        </p:spPr>
      </p:pic>
    </p:spTree>
    <p:extLst>
      <p:ext uri="{BB962C8B-B14F-4D97-AF65-F5344CB8AC3E}">
        <p14:creationId xmlns:p14="http://schemas.microsoft.com/office/powerpoint/2010/main" val="27323487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59720-7362-4113-84F3-97DEC417F521}"/>
              </a:ext>
            </a:extLst>
          </p:cNvPr>
          <p:cNvSpPr>
            <a:spLocks noGrp="1"/>
          </p:cNvSpPr>
          <p:nvPr>
            <p:ph type="title"/>
          </p:nvPr>
        </p:nvSpPr>
        <p:spPr>
          <a:xfrm>
            <a:off x="-612576" y="1006319"/>
            <a:ext cx="8064000" cy="594000"/>
          </a:xfrm>
        </p:spPr>
        <p:txBody>
          <a:bodyPr/>
          <a:lstStyle/>
          <a:p>
            <a:r>
              <a:rPr lang="en-US" dirty="0"/>
              <a:t>Let’s talk about unicorns</a:t>
            </a:r>
            <a:endParaRPr lang="en-150" dirty="0"/>
          </a:p>
        </p:txBody>
      </p:sp>
      <p:pic>
        <p:nvPicPr>
          <p:cNvPr id="2050" name="Picture 2" descr="Unicorn, Drawing, Cute, Fantasy, Animal, Colorful">
            <a:extLst>
              <a:ext uri="{FF2B5EF4-FFF2-40B4-BE49-F238E27FC236}">
                <a16:creationId xmlns:a16="http://schemas.microsoft.com/office/drawing/2014/main" id="{86EF428F-4FB1-4E9B-9693-0C5DB34140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70" t="10914" r="18355" b="10914"/>
          <a:stretch/>
        </p:blipFill>
        <p:spPr bwMode="auto">
          <a:xfrm>
            <a:off x="5518070" y="360698"/>
            <a:ext cx="3625930" cy="4515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DC02BF3-3FC9-4FAC-B924-A58B96F9F11F}"/>
              </a:ext>
            </a:extLst>
          </p:cNvPr>
          <p:cNvSpPr txBox="1">
            <a:spLocks/>
          </p:cNvSpPr>
          <p:nvPr/>
        </p:nvSpPr>
        <p:spPr bwMode="auto">
          <a:xfrm>
            <a:off x="-972616" y="1600319"/>
            <a:ext cx="8064000" cy="5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b="1" i="0" kern="1200" cap="none" baseline="0" dirty="0">
                <a:solidFill>
                  <a:schemeClr val="tx1">
                    <a:lumMod val="65000"/>
                    <a:lumOff val="35000"/>
                  </a:schemeClr>
                </a:solidFill>
                <a:effectLst/>
                <a:latin typeface="Arial Narrow" panose="020B0606020202030204" pitchFamily="34" charset="0"/>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a:lstStyle>
          <a:p>
            <a:r>
              <a:rPr lang="en-US" dirty="0"/>
              <a:t>O</a:t>
            </a:r>
            <a:r>
              <a:rPr lang="en-150" dirty="0"/>
              <a:t>r set the mindset</a:t>
            </a:r>
          </a:p>
        </p:txBody>
      </p:sp>
    </p:spTree>
    <p:extLst>
      <p:ext uri="{BB962C8B-B14F-4D97-AF65-F5344CB8AC3E}">
        <p14:creationId xmlns:p14="http://schemas.microsoft.com/office/powerpoint/2010/main" val="13238360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F1EA42-0082-4F14-8AD7-39FF89DF917E}"/>
              </a:ext>
            </a:extLst>
          </p:cNvPr>
          <p:cNvSpPr>
            <a:spLocks noGrp="1"/>
          </p:cNvSpPr>
          <p:nvPr>
            <p:ph sz="quarter" idx="12"/>
          </p:nvPr>
        </p:nvSpPr>
        <p:spPr/>
        <p:txBody>
          <a:bodyPr/>
          <a:lstStyle/>
          <a:p>
            <a:r>
              <a:rPr lang="en-US" dirty="0"/>
              <a:t>15% of the global population live with disabilities</a:t>
            </a:r>
          </a:p>
          <a:p>
            <a:r>
              <a:rPr lang="en-US" dirty="0"/>
              <a:t>45% by 2030 </a:t>
            </a:r>
          </a:p>
          <a:p>
            <a:r>
              <a:rPr lang="en-US" dirty="0"/>
              <a:t>77% in European region live with NCDs</a:t>
            </a:r>
          </a:p>
          <a:p>
            <a:r>
              <a:rPr lang="en-US" dirty="0"/>
              <a:t>44% in Canada</a:t>
            </a:r>
          </a:p>
          <a:p>
            <a:r>
              <a:rPr lang="en-US" dirty="0"/>
              <a:t>45% in USA</a:t>
            </a:r>
            <a:endParaRPr lang="en-150" dirty="0"/>
          </a:p>
        </p:txBody>
      </p:sp>
      <p:sp>
        <p:nvSpPr>
          <p:cNvPr id="3" name="Title 2">
            <a:extLst>
              <a:ext uri="{FF2B5EF4-FFF2-40B4-BE49-F238E27FC236}">
                <a16:creationId xmlns:a16="http://schemas.microsoft.com/office/drawing/2014/main" id="{CBA619D7-C087-47B5-BFE7-5E44940CBA23}"/>
              </a:ext>
            </a:extLst>
          </p:cNvPr>
          <p:cNvSpPr>
            <a:spLocks noGrp="1"/>
          </p:cNvSpPr>
          <p:nvPr>
            <p:ph type="title"/>
          </p:nvPr>
        </p:nvSpPr>
        <p:spPr/>
        <p:txBody>
          <a:bodyPr/>
          <a:lstStyle/>
          <a:p>
            <a:r>
              <a:rPr lang="en-US" sz="2400" b="1" dirty="0">
                <a:solidFill>
                  <a:srgbClr val="6B6B6B"/>
                </a:solidFill>
                <a:effectLst/>
                <a:latin typeface="helvetica-w01-roman"/>
              </a:rPr>
              <a:t>Who is Normal?</a:t>
            </a:r>
            <a:endParaRPr lang="en-150" sz="2400" dirty="0"/>
          </a:p>
        </p:txBody>
      </p:sp>
      <p:pic>
        <p:nvPicPr>
          <p:cNvPr id="1026" name="Picture 2">
            <a:extLst>
              <a:ext uri="{FF2B5EF4-FFF2-40B4-BE49-F238E27FC236}">
                <a16:creationId xmlns:a16="http://schemas.microsoft.com/office/drawing/2014/main" id="{125FE7CC-FBEC-4F89-AAEF-60C9D812F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400" b="24800"/>
          <a:stretch/>
        </p:blipFill>
        <p:spPr bwMode="auto">
          <a:xfrm>
            <a:off x="3079750" y="3435846"/>
            <a:ext cx="606425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8390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F7FB1-269C-4D8C-821F-63797C12114C}"/>
              </a:ext>
            </a:extLst>
          </p:cNvPr>
          <p:cNvSpPr>
            <a:spLocks noGrp="1"/>
          </p:cNvSpPr>
          <p:nvPr>
            <p:ph type="title"/>
          </p:nvPr>
        </p:nvSpPr>
        <p:spPr>
          <a:xfrm>
            <a:off x="540000" y="1707654"/>
            <a:ext cx="8064000" cy="1584176"/>
          </a:xfrm>
        </p:spPr>
        <p:txBody>
          <a:bodyPr/>
          <a:lstStyle/>
          <a:p>
            <a:r>
              <a:rPr lang="en-US" dirty="0"/>
              <a:t>Introduction to </a:t>
            </a:r>
            <a:br>
              <a:rPr lang="en-US" dirty="0"/>
            </a:br>
            <a:r>
              <a:rPr lang="en-US" dirty="0"/>
              <a:t>Human-Computer Interaction</a:t>
            </a:r>
            <a:endParaRPr lang="en-150" dirty="0"/>
          </a:p>
        </p:txBody>
      </p:sp>
    </p:spTree>
    <p:extLst>
      <p:ext uri="{BB962C8B-B14F-4D97-AF65-F5344CB8AC3E}">
        <p14:creationId xmlns:p14="http://schemas.microsoft.com/office/powerpoint/2010/main" val="928712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CF9E1-6D61-4962-8FF3-DBB00FEEE742}"/>
              </a:ext>
            </a:extLst>
          </p:cNvPr>
          <p:cNvSpPr>
            <a:spLocks noGrp="1"/>
          </p:cNvSpPr>
          <p:nvPr>
            <p:ph type="title"/>
          </p:nvPr>
        </p:nvSpPr>
        <p:spPr/>
        <p:txBody>
          <a:bodyPr/>
          <a:lstStyle/>
          <a:p>
            <a:r>
              <a:rPr lang="en-US" dirty="0"/>
              <a:t>Is this normal?  </a:t>
            </a:r>
            <a:endParaRPr lang="en-150" dirty="0"/>
          </a:p>
        </p:txBody>
      </p:sp>
      <p:pic>
        <p:nvPicPr>
          <p:cNvPr id="9" name="Picture 2">
            <a:extLst>
              <a:ext uri="{FF2B5EF4-FFF2-40B4-BE49-F238E27FC236}">
                <a16:creationId xmlns:a16="http://schemas.microsoft.com/office/drawing/2014/main" id="{FEB06554-FB4A-444B-A38F-3957D6B131C8}"/>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684000" y="1348188"/>
            <a:ext cx="2667002" cy="3153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D9555B69-92DC-4246-B81A-D3367B5DC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002" y="1347614"/>
            <a:ext cx="2667002" cy="31536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73008069-ABB2-4C03-8874-E22531F4B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004" y="1347614"/>
            <a:ext cx="2510807" cy="31531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4E9D04-2285-4BEF-9E36-588C7C66C34F}"/>
              </a:ext>
            </a:extLst>
          </p:cNvPr>
          <p:cNvSpPr txBox="1"/>
          <p:nvPr/>
        </p:nvSpPr>
        <p:spPr>
          <a:xfrm>
            <a:off x="2483768" y="4520842"/>
            <a:ext cx="3960440" cy="246221"/>
          </a:xfrm>
          <a:prstGeom prst="rect">
            <a:avLst/>
          </a:prstGeom>
          <a:noFill/>
        </p:spPr>
        <p:txBody>
          <a:bodyPr wrap="square">
            <a:spAutoFit/>
          </a:bodyPr>
          <a:lstStyle/>
          <a:p>
            <a:r>
              <a:rPr lang="en-GB" sz="1000" dirty="0"/>
              <a:t>Images taken from </a:t>
            </a:r>
            <a:r>
              <a:rPr lang="LID4096" sz="1000" dirty="0">
                <a:hlinkClick r:id="rId6"/>
              </a:rPr>
              <a:t>https://sashaarchibald.com/Norm-Norma</a:t>
            </a:r>
            <a:r>
              <a:rPr lang="en-GB" sz="1000" dirty="0"/>
              <a:t> </a:t>
            </a:r>
            <a:endParaRPr lang="LID4096" sz="1000" dirty="0"/>
          </a:p>
        </p:txBody>
      </p:sp>
    </p:spTree>
    <p:extLst>
      <p:ext uri="{BB962C8B-B14F-4D97-AF65-F5344CB8AC3E}">
        <p14:creationId xmlns:p14="http://schemas.microsoft.com/office/powerpoint/2010/main" val="16437460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ormal Sucks Full Film">
            <a:hlinkClick r:id="" action="ppaction://media"/>
            <a:extLst>
              <a:ext uri="{FF2B5EF4-FFF2-40B4-BE49-F238E27FC236}">
                <a16:creationId xmlns:a16="http://schemas.microsoft.com/office/drawing/2014/main" id="{8CDC95CB-4401-47AA-B739-CB2A6F8448DA}"/>
              </a:ext>
            </a:extLst>
          </p:cNvPr>
          <p:cNvPicPr>
            <a:picLocks noGrp="1" noRot="1" noChangeAspect="1"/>
          </p:cNvPicPr>
          <p:nvPr>
            <p:ph sz="quarter" idx="12"/>
            <a:videoFile r:link="rId1"/>
          </p:nvPr>
        </p:nvPicPr>
        <p:blipFill>
          <a:blip r:embed="rId4"/>
          <a:stretch>
            <a:fillRect/>
          </a:stretch>
        </p:blipFill>
        <p:spPr>
          <a:xfrm>
            <a:off x="1293213" y="1073407"/>
            <a:ext cx="6557573" cy="3704889"/>
          </a:xfrm>
          <a:prstGeom prst="rect">
            <a:avLst/>
          </a:prstGeom>
        </p:spPr>
      </p:pic>
      <p:sp>
        <p:nvSpPr>
          <p:cNvPr id="3" name="Title 2">
            <a:extLst>
              <a:ext uri="{FF2B5EF4-FFF2-40B4-BE49-F238E27FC236}">
                <a16:creationId xmlns:a16="http://schemas.microsoft.com/office/drawing/2014/main" id="{A815B6AE-9794-4C77-920F-5B6B01D93DD1}"/>
              </a:ext>
            </a:extLst>
          </p:cNvPr>
          <p:cNvSpPr>
            <a:spLocks noGrp="1"/>
          </p:cNvSpPr>
          <p:nvPr>
            <p:ph type="title"/>
          </p:nvPr>
        </p:nvSpPr>
        <p:spPr/>
        <p:txBody>
          <a:bodyPr/>
          <a:lstStyle/>
          <a:p>
            <a:r>
              <a:rPr lang="en-US" dirty="0"/>
              <a:t>This is Normal</a:t>
            </a:r>
            <a:endParaRPr lang="en-150" dirty="0"/>
          </a:p>
        </p:txBody>
      </p:sp>
      <p:sp>
        <p:nvSpPr>
          <p:cNvPr id="5" name="TextBox 4">
            <a:extLst>
              <a:ext uri="{FF2B5EF4-FFF2-40B4-BE49-F238E27FC236}">
                <a16:creationId xmlns:a16="http://schemas.microsoft.com/office/drawing/2014/main" id="{3439AFB4-5167-4664-8345-91A60773E4D4}"/>
              </a:ext>
            </a:extLst>
          </p:cNvPr>
          <p:cNvSpPr txBox="1"/>
          <p:nvPr/>
        </p:nvSpPr>
        <p:spPr>
          <a:xfrm>
            <a:off x="3707904" y="601392"/>
            <a:ext cx="4176464" cy="461665"/>
          </a:xfrm>
          <a:prstGeom prst="rect">
            <a:avLst/>
          </a:prstGeom>
          <a:noFill/>
        </p:spPr>
        <p:txBody>
          <a:bodyPr wrap="square">
            <a:spAutoFit/>
          </a:bodyPr>
          <a:lstStyle/>
          <a:p>
            <a:r>
              <a:rPr lang="en-US" sz="1200" b="0" i="0" dirty="0">
                <a:solidFill>
                  <a:srgbClr val="202124"/>
                </a:solidFill>
                <a:effectLst/>
                <a:latin typeface="Google Sans"/>
              </a:rPr>
              <a:t>Normal Sucks: How to Live, Learn, and Thrive, Outside the Lines by Jonathan Mooney</a:t>
            </a:r>
            <a:endParaRPr lang="LID4096" sz="1200" dirty="0"/>
          </a:p>
        </p:txBody>
      </p:sp>
    </p:spTree>
    <p:extLst>
      <p:ext uri="{BB962C8B-B14F-4D97-AF65-F5344CB8AC3E}">
        <p14:creationId xmlns:p14="http://schemas.microsoft.com/office/powerpoint/2010/main" val="9464534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Old Letters, Mail, Old Stamps, Philately, Collection">
            <a:extLst>
              <a:ext uri="{FF2B5EF4-FFF2-40B4-BE49-F238E27FC236}">
                <a16:creationId xmlns:a16="http://schemas.microsoft.com/office/drawing/2014/main" id="{2DEFD9DF-81AB-4EC3-9DC4-C1BC08A22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52" r="8107" b="3"/>
          <a:stretch/>
        </p:blipFill>
        <p:spPr bwMode="auto">
          <a:xfrm>
            <a:off x="20" y="2042169"/>
            <a:ext cx="2987980" cy="2833837"/>
          </a:xfrm>
          <a:prstGeom prst="rect">
            <a:avLst/>
          </a:prstGeom>
          <a:solidFill>
            <a:srgbClr val="FFFFFF"/>
          </a:solidFill>
        </p:spPr>
      </p:pic>
      <p:pic>
        <p:nvPicPr>
          <p:cNvPr id="4106" name="Picture 10" descr="Bird Feather, Feather, Paper, Parchment, Handmade Paper">
            <a:extLst>
              <a:ext uri="{FF2B5EF4-FFF2-40B4-BE49-F238E27FC236}">
                <a16:creationId xmlns:a16="http://schemas.microsoft.com/office/drawing/2014/main" id="{AD387C8C-BAE7-434A-937C-3F613B5D7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694"/>
          <a:stretch/>
        </p:blipFill>
        <p:spPr bwMode="auto">
          <a:xfrm>
            <a:off x="6156000" y="2042169"/>
            <a:ext cx="2988000" cy="2833837"/>
          </a:xfrm>
          <a:prstGeom prst="rect">
            <a:avLst/>
          </a:prstGeom>
          <a:solidFill>
            <a:srgbClr val="FFFFFF"/>
          </a:solidFill>
        </p:spPr>
      </p:pic>
      <p:pic>
        <p:nvPicPr>
          <p:cNvPr id="4102" name="Picture 6" descr="London, Bridge, Historical, Nostalgia, Letter, Ornament">
            <a:extLst>
              <a:ext uri="{FF2B5EF4-FFF2-40B4-BE49-F238E27FC236}">
                <a16:creationId xmlns:a16="http://schemas.microsoft.com/office/drawing/2014/main" id="{BE3D128B-6285-4234-927D-CF1BA21CAA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27" r="13440" b="2"/>
          <a:stretch/>
        </p:blipFill>
        <p:spPr bwMode="auto">
          <a:xfrm>
            <a:off x="3078000" y="2042169"/>
            <a:ext cx="2988000" cy="2833837"/>
          </a:xfrm>
          <a:prstGeom prst="rect">
            <a:avLst/>
          </a:prstGeom>
          <a:solidFill>
            <a:srgbClr val="FFFFFF"/>
          </a:solidFill>
        </p:spPr>
      </p:pic>
      <p:sp>
        <p:nvSpPr>
          <p:cNvPr id="3" name="Title 2">
            <a:extLst>
              <a:ext uri="{FF2B5EF4-FFF2-40B4-BE49-F238E27FC236}">
                <a16:creationId xmlns:a16="http://schemas.microsoft.com/office/drawing/2014/main" id="{67339837-F7FC-4495-A52E-A51B10989DB7}"/>
              </a:ext>
            </a:extLst>
          </p:cNvPr>
          <p:cNvSpPr>
            <a:spLocks noGrp="1"/>
          </p:cNvSpPr>
          <p:nvPr>
            <p:ph type="title"/>
          </p:nvPr>
        </p:nvSpPr>
        <p:spPr>
          <a:xfrm>
            <a:off x="611560" y="561307"/>
            <a:ext cx="7920880" cy="612308"/>
          </a:xfrm>
        </p:spPr>
        <p:txBody>
          <a:bodyPr wrap="square" anchor="t">
            <a:normAutofit/>
          </a:bodyPr>
          <a:lstStyle/>
          <a:p>
            <a:r>
              <a:rPr lang="sv-SE" dirty="0"/>
              <a:t>A letter</a:t>
            </a:r>
            <a:endParaRPr lang="en-150" dirty="0"/>
          </a:p>
        </p:txBody>
      </p:sp>
    </p:spTree>
    <p:extLst>
      <p:ext uri="{BB962C8B-B14F-4D97-AF65-F5344CB8AC3E}">
        <p14:creationId xmlns:p14="http://schemas.microsoft.com/office/powerpoint/2010/main" val="32314883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26DDBA-14E8-48AE-AFDD-889DF896A3BC}"/>
              </a:ext>
            </a:extLst>
          </p:cNvPr>
          <p:cNvSpPr>
            <a:spLocks noGrp="1"/>
          </p:cNvSpPr>
          <p:nvPr>
            <p:ph type="title"/>
          </p:nvPr>
        </p:nvSpPr>
        <p:spPr/>
        <p:txBody>
          <a:bodyPr/>
          <a:lstStyle/>
          <a:p>
            <a:r>
              <a:rPr lang="sv-SE" dirty="0"/>
              <a:t>Pachakuti</a:t>
            </a:r>
            <a:endParaRPr lang="en-150" dirty="0"/>
          </a:p>
        </p:txBody>
      </p:sp>
      <p:pic>
        <p:nvPicPr>
          <p:cNvPr id="6" name="Picture 5">
            <a:extLst>
              <a:ext uri="{FF2B5EF4-FFF2-40B4-BE49-F238E27FC236}">
                <a16:creationId xmlns:a16="http://schemas.microsoft.com/office/drawing/2014/main" id="{ADCCFEB4-FBF2-4C25-A5C1-C0CAACCE3B47}"/>
              </a:ext>
            </a:extLst>
          </p:cNvPr>
          <p:cNvPicPr>
            <a:picLocks noChangeAspect="1"/>
          </p:cNvPicPr>
          <p:nvPr/>
        </p:nvPicPr>
        <p:blipFill rotWithShape="1">
          <a:blip r:embed="rId3"/>
          <a:srcRect r="40550"/>
          <a:stretch/>
        </p:blipFill>
        <p:spPr>
          <a:xfrm>
            <a:off x="684000" y="987574"/>
            <a:ext cx="7902354" cy="3796408"/>
          </a:xfrm>
          <a:prstGeom prst="rect">
            <a:avLst/>
          </a:prstGeom>
        </p:spPr>
      </p:pic>
      <p:pic>
        <p:nvPicPr>
          <p:cNvPr id="7" name="Picture 6">
            <a:extLst>
              <a:ext uri="{FF2B5EF4-FFF2-40B4-BE49-F238E27FC236}">
                <a16:creationId xmlns:a16="http://schemas.microsoft.com/office/drawing/2014/main" id="{E7C0F3D7-DBEE-46DA-9FBF-87520E755451}"/>
              </a:ext>
            </a:extLst>
          </p:cNvPr>
          <p:cNvPicPr>
            <a:picLocks noChangeAspect="1"/>
          </p:cNvPicPr>
          <p:nvPr/>
        </p:nvPicPr>
        <p:blipFill rotWithShape="1">
          <a:blip r:embed="rId3"/>
          <a:srcRect l="62691" r="1084"/>
          <a:stretch/>
        </p:blipFill>
        <p:spPr>
          <a:xfrm>
            <a:off x="5405543" y="2225517"/>
            <a:ext cx="3312369" cy="2611577"/>
          </a:xfrm>
          <a:prstGeom prst="rect">
            <a:avLst/>
          </a:prstGeom>
        </p:spPr>
      </p:pic>
      <p:sp>
        <p:nvSpPr>
          <p:cNvPr id="9" name="TextBox 8">
            <a:extLst>
              <a:ext uri="{FF2B5EF4-FFF2-40B4-BE49-F238E27FC236}">
                <a16:creationId xmlns:a16="http://schemas.microsoft.com/office/drawing/2014/main" id="{06D6D13F-03AB-49D5-B77D-52C018BD24AE}"/>
              </a:ext>
            </a:extLst>
          </p:cNvPr>
          <p:cNvSpPr txBox="1"/>
          <p:nvPr/>
        </p:nvSpPr>
        <p:spPr>
          <a:xfrm>
            <a:off x="3059832" y="516561"/>
            <a:ext cx="5526522" cy="461665"/>
          </a:xfrm>
          <a:prstGeom prst="rect">
            <a:avLst/>
          </a:prstGeom>
          <a:noFill/>
        </p:spPr>
        <p:txBody>
          <a:bodyPr wrap="square">
            <a:spAutoFit/>
          </a:bodyPr>
          <a:lstStyle/>
          <a:p>
            <a:r>
              <a:rPr lang="en-GB" sz="1200" dirty="0"/>
              <a:t>By the world’s culture museum at Gothenburg Sweden – exhibition crossroads V</a:t>
            </a:r>
            <a:r>
              <a:rPr lang="LID4096" sz="1200" dirty="0"/>
              <a:t>arldskulturmuseet</a:t>
            </a:r>
            <a:r>
              <a:rPr lang="en-GB" sz="1200" dirty="0"/>
              <a:t> – </a:t>
            </a:r>
            <a:r>
              <a:rPr lang="en-GB" sz="1200" dirty="0" err="1"/>
              <a:t>Krosv</a:t>
            </a:r>
            <a:r>
              <a:rPr lang="sv-SE" sz="1200" dirty="0"/>
              <a:t>ägar</a:t>
            </a:r>
            <a:endParaRPr lang="LID4096" sz="1200" dirty="0"/>
          </a:p>
        </p:txBody>
      </p:sp>
    </p:spTree>
    <p:extLst>
      <p:ext uri="{BB962C8B-B14F-4D97-AF65-F5344CB8AC3E}">
        <p14:creationId xmlns:p14="http://schemas.microsoft.com/office/powerpoint/2010/main" val="2825767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9FEC24-BF12-4F9D-B0FA-B3331D942118}"/>
              </a:ext>
            </a:extLst>
          </p:cNvPr>
          <p:cNvSpPr>
            <a:spLocks noGrp="1"/>
          </p:cNvSpPr>
          <p:nvPr>
            <p:ph type="title"/>
          </p:nvPr>
        </p:nvSpPr>
        <p:spPr/>
        <p:txBody>
          <a:bodyPr/>
          <a:lstStyle/>
          <a:p>
            <a:r>
              <a:rPr lang="en-150" dirty="0"/>
              <a:t>Ability</a:t>
            </a:r>
          </a:p>
        </p:txBody>
      </p:sp>
      <p:pic>
        <p:nvPicPr>
          <p:cNvPr id="5" name="Picture 10" descr="Bird Feather, Feather, Paper, Parchment, Handmade Paper">
            <a:extLst>
              <a:ext uri="{FF2B5EF4-FFF2-40B4-BE49-F238E27FC236}">
                <a16:creationId xmlns:a16="http://schemas.microsoft.com/office/drawing/2014/main" id="{775A9463-6015-42F2-A080-0AC6CCB30FFC}"/>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t="36694"/>
          <a:stretch/>
        </p:blipFill>
        <p:spPr bwMode="auto">
          <a:xfrm>
            <a:off x="684000" y="1440744"/>
            <a:ext cx="3095912" cy="2939846"/>
          </a:xfrm>
          <a:prstGeom prst="rect">
            <a:avLst/>
          </a:prstGeom>
          <a:solidFill>
            <a:srgbClr val="FFFFFF"/>
          </a:solidFill>
        </p:spPr>
      </p:pic>
      <p:pic>
        <p:nvPicPr>
          <p:cNvPr id="7" name="Content Placeholder 6">
            <a:extLst>
              <a:ext uri="{FF2B5EF4-FFF2-40B4-BE49-F238E27FC236}">
                <a16:creationId xmlns:a16="http://schemas.microsoft.com/office/drawing/2014/main" id="{BCBA67E8-F738-42C5-898E-3DA39820BCD8}"/>
              </a:ext>
            </a:extLst>
          </p:cNvPr>
          <p:cNvPicPr>
            <a:picLocks noGrp="1" noChangeAspect="1"/>
          </p:cNvPicPr>
          <p:nvPr>
            <p:ph sz="quarter" idx="13"/>
          </p:nvPr>
        </p:nvPicPr>
        <p:blipFill rotWithShape="1">
          <a:blip r:embed="rId3"/>
          <a:srcRect r="40550"/>
          <a:stretch/>
        </p:blipFill>
        <p:spPr>
          <a:xfrm>
            <a:off x="3971456" y="1635647"/>
            <a:ext cx="4559769" cy="2190572"/>
          </a:xfrm>
          <a:prstGeom prst="rect">
            <a:avLst/>
          </a:prstGeom>
        </p:spPr>
      </p:pic>
    </p:spTree>
    <p:extLst>
      <p:ext uri="{BB962C8B-B14F-4D97-AF65-F5344CB8AC3E}">
        <p14:creationId xmlns:p14="http://schemas.microsoft.com/office/powerpoint/2010/main" val="16140571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Ethnography and the PARC Copier">
            <a:hlinkClick r:id="" action="ppaction://media"/>
            <a:extLst>
              <a:ext uri="{FF2B5EF4-FFF2-40B4-BE49-F238E27FC236}">
                <a16:creationId xmlns:a16="http://schemas.microsoft.com/office/drawing/2014/main" id="{DA07B499-6A81-4A39-A0AE-5A1A7783AB04}"/>
              </a:ext>
            </a:extLst>
          </p:cNvPr>
          <p:cNvPicPr>
            <a:picLocks noRot="1" noChangeAspect="1"/>
          </p:cNvPicPr>
          <p:nvPr>
            <a:videoFile r:link="rId1"/>
          </p:nvPr>
        </p:nvPicPr>
        <p:blipFill>
          <a:blip r:embed="rId5"/>
          <a:stretch>
            <a:fillRect/>
          </a:stretch>
        </p:blipFill>
        <p:spPr>
          <a:xfrm>
            <a:off x="4727111" y="1478995"/>
            <a:ext cx="3816000" cy="2862000"/>
          </a:xfrm>
          <a:prstGeom prst="rect">
            <a:avLst/>
          </a:prstGeom>
          <a:noFill/>
        </p:spPr>
      </p:pic>
      <p:pic>
        <p:nvPicPr>
          <p:cNvPr id="4" name="Online Media 3" title="Vintage Xerox sexist commercial">
            <a:hlinkClick r:id="" action="ppaction://media"/>
            <a:extLst>
              <a:ext uri="{FF2B5EF4-FFF2-40B4-BE49-F238E27FC236}">
                <a16:creationId xmlns:a16="http://schemas.microsoft.com/office/drawing/2014/main" id="{585A933E-AF89-4381-97FB-3CA6AC4F862D}"/>
              </a:ext>
            </a:extLst>
          </p:cNvPr>
          <p:cNvPicPr>
            <a:picLocks noGrp="1" noRot="1" noChangeAspect="1"/>
          </p:cNvPicPr>
          <p:nvPr>
            <p:ph sz="quarter" idx="13"/>
            <a:videoFile r:link="rId2"/>
          </p:nvPr>
        </p:nvPicPr>
        <p:blipFill>
          <a:blip r:embed="rId6"/>
          <a:stretch>
            <a:fillRect/>
          </a:stretch>
        </p:blipFill>
        <p:spPr>
          <a:xfrm>
            <a:off x="783675" y="1478995"/>
            <a:ext cx="3816000" cy="2862000"/>
          </a:xfrm>
          <a:prstGeom prst="rect">
            <a:avLst/>
          </a:prstGeom>
          <a:noFill/>
        </p:spPr>
      </p:pic>
      <p:sp>
        <p:nvSpPr>
          <p:cNvPr id="3" name="Title 2">
            <a:extLst>
              <a:ext uri="{FF2B5EF4-FFF2-40B4-BE49-F238E27FC236}">
                <a16:creationId xmlns:a16="http://schemas.microsoft.com/office/drawing/2014/main" id="{472ABBCC-2406-4E01-9004-ABACA71F572A}"/>
              </a:ext>
            </a:extLst>
          </p:cNvPr>
          <p:cNvSpPr>
            <a:spLocks noGrp="1"/>
          </p:cNvSpPr>
          <p:nvPr>
            <p:ph type="title"/>
          </p:nvPr>
        </p:nvSpPr>
        <p:spPr>
          <a:xfrm>
            <a:off x="684000" y="504000"/>
            <a:ext cx="7831350" cy="569407"/>
          </a:xfrm>
        </p:spPr>
        <p:txBody>
          <a:bodyPr wrap="square" anchor="t">
            <a:normAutofit/>
          </a:bodyPr>
          <a:lstStyle/>
          <a:p>
            <a:r>
              <a:rPr lang="en-US" dirty="0"/>
              <a:t>Able woman disable men!</a:t>
            </a:r>
            <a:endParaRPr lang="en-150" dirty="0"/>
          </a:p>
        </p:txBody>
      </p:sp>
    </p:spTree>
    <p:extLst>
      <p:ext uri="{BB962C8B-B14F-4D97-AF65-F5344CB8AC3E}">
        <p14:creationId xmlns:p14="http://schemas.microsoft.com/office/powerpoint/2010/main" val="20072194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Polish MEP launches sexist tirade in EU Parliament">
            <a:hlinkClick r:id="" action="ppaction://media"/>
            <a:extLst>
              <a:ext uri="{FF2B5EF4-FFF2-40B4-BE49-F238E27FC236}">
                <a16:creationId xmlns:a16="http://schemas.microsoft.com/office/drawing/2014/main" id="{668D7D6F-FCDB-4B3E-A3DB-94D58B58E609}"/>
              </a:ext>
            </a:extLst>
          </p:cNvPr>
          <p:cNvPicPr>
            <a:picLocks noGrp="1" noRot="1" noChangeAspect="1"/>
          </p:cNvPicPr>
          <p:nvPr>
            <p:ph sz="quarter" idx="12"/>
            <a:videoFile r:link="rId1"/>
          </p:nvPr>
        </p:nvPicPr>
        <p:blipFill>
          <a:blip r:embed="rId4"/>
          <a:stretch>
            <a:fillRect/>
          </a:stretch>
        </p:blipFill>
        <p:spPr>
          <a:xfrm>
            <a:off x="1043608" y="1073407"/>
            <a:ext cx="6696099" cy="3782572"/>
          </a:xfrm>
          <a:prstGeom prst="rect">
            <a:avLst/>
          </a:prstGeom>
        </p:spPr>
      </p:pic>
      <p:sp>
        <p:nvSpPr>
          <p:cNvPr id="4" name="Title 3">
            <a:extLst>
              <a:ext uri="{FF2B5EF4-FFF2-40B4-BE49-F238E27FC236}">
                <a16:creationId xmlns:a16="http://schemas.microsoft.com/office/drawing/2014/main" id="{805FC5F1-9C9A-4AB4-9BB2-337ED78E98C4}"/>
              </a:ext>
            </a:extLst>
          </p:cNvPr>
          <p:cNvSpPr>
            <a:spLocks noGrp="1"/>
          </p:cNvSpPr>
          <p:nvPr>
            <p:ph type="title"/>
          </p:nvPr>
        </p:nvSpPr>
        <p:spPr/>
        <p:txBody>
          <a:bodyPr/>
          <a:lstStyle/>
          <a:p>
            <a:r>
              <a:rPr lang="en-150" dirty="0"/>
              <a:t>Ability, and democracy</a:t>
            </a:r>
          </a:p>
        </p:txBody>
      </p:sp>
    </p:spTree>
    <p:extLst>
      <p:ext uri="{BB962C8B-B14F-4D97-AF65-F5344CB8AC3E}">
        <p14:creationId xmlns:p14="http://schemas.microsoft.com/office/powerpoint/2010/main" val="35890415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hen You Are &quot;Randomly&quot; Selected By Airport Security | Muzlamic">
            <a:hlinkClick r:id="" action="ppaction://media"/>
            <a:extLst>
              <a:ext uri="{FF2B5EF4-FFF2-40B4-BE49-F238E27FC236}">
                <a16:creationId xmlns:a16="http://schemas.microsoft.com/office/drawing/2014/main" id="{CC056EA5-5678-442F-A15C-DBBC86ADE1A7}"/>
              </a:ext>
            </a:extLst>
          </p:cNvPr>
          <p:cNvPicPr>
            <a:picLocks noGrp="1" noRot="1" noChangeAspect="1"/>
          </p:cNvPicPr>
          <p:nvPr>
            <p:ph sz="quarter" idx="12"/>
            <a:videoFile r:link="rId1"/>
          </p:nvPr>
        </p:nvPicPr>
        <p:blipFill>
          <a:blip r:embed="rId3"/>
          <a:stretch>
            <a:fillRect/>
          </a:stretch>
        </p:blipFill>
        <p:spPr>
          <a:xfrm>
            <a:off x="1367966" y="1222147"/>
            <a:ext cx="6408067" cy="3619864"/>
          </a:xfrm>
          <a:prstGeom prst="rect">
            <a:avLst/>
          </a:prstGeom>
        </p:spPr>
      </p:pic>
      <p:sp>
        <p:nvSpPr>
          <p:cNvPr id="4" name="Title 3">
            <a:extLst>
              <a:ext uri="{FF2B5EF4-FFF2-40B4-BE49-F238E27FC236}">
                <a16:creationId xmlns:a16="http://schemas.microsoft.com/office/drawing/2014/main" id="{224422E6-D465-4EC6-B4A1-8082CE5C7EE7}"/>
              </a:ext>
            </a:extLst>
          </p:cNvPr>
          <p:cNvSpPr>
            <a:spLocks noGrp="1"/>
          </p:cNvSpPr>
          <p:nvPr>
            <p:ph type="title"/>
          </p:nvPr>
        </p:nvSpPr>
        <p:spPr/>
        <p:txBody>
          <a:bodyPr/>
          <a:lstStyle/>
          <a:p>
            <a:r>
              <a:rPr lang="en-150" dirty="0"/>
              <a:t>Misconceptions</a:t>
            </a:r>
          </a:p>
        </p:txBody>
      </p:sp>
    </p:spTree>
    <p:extLst>
      <p:ext uri="{BB962C8B-B14F-4D97-AF65-F5344CB8AC3E}">
        <p14:creationId xmlns:p14="http://schemas.microsoft.com/office/powerpoint/2010/main" val="2757982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AI, Ain't I A Woman? - Joy Buolamwini">
            <a:hlinkClick r:id="" action="ppaction://media"/>
            <a:extLst>
              <a:ext uri="{FF2B5EF4-FFF2-40B4-BE49-F238E27FC236}">
                <a16:creationId xmlns:a16="http://schemas.microsoft.com/office/drawing/2014/main" id="{7112E5EF-C729-4DD4-BFCC-AFCAE3DE1976}"/>
              </a:ext>
            </a:extLst>
          </p:cNvPr>
          <p:cNvPicPr>
            <a:picLocks noGrp="1" noRot="1" noChangeAspect="1"/>
          </p:cNvPicPr>
          <p:nvPr>
            <p:ph sz="quarter" idx="12"/>
            <a:videoFile r:link="rId1"/>
          </p:nvPr>
        </p:nvPicPr>
        <p:blipFill>
          <a:blip r:embed="rId3"/>
          <a:stretch>
            <a:fillRect/>
          </a:stretch>
        </p:blipFill>
        <p:spPr>
          <a:xfrm>
            <a:off x="1259632" y="987574"/>
            <a:ext cx="6768107" cy="3823248"/>
          </a:xfrm>
          <a:prstGeom prst="rect">
            <a:avLst/>
          </a:prstGeom>
        </p:spPr>
      </p:pic>
      <p:sp>
        <p:nvSpPr>
          <p:cNvPr id="4" name="Title 3">
            <a:extLst>
              <a:ext uri="{FF2B5EF4-FFF2-40B4-BE49-F238E27FC236}">
                <a16:creationId xmlns:a16="http://schemas.microsoft.com/office/drawing/2014/main" id="{F0996654-7058-4A79-A946-A38F4424C94C}"/>
              </a:ext>
            </a:extLst>
          </p:cNvPr>
          <p:cNvSpPr>
            <a:spLocks noGrp="1"/>
          </p:cNvSpPr>
          <p:nvPr>
            <p:ph type="title"/>
          </p:nvPr>
        </p:nvSpPr>
        <p:spPr/>
        <p:txBody>
          <a:bodyPr/>
          <a:lstStyle/>
          <a:p>
            <a:r>
              <a:rPr lang="en-150" dirty="0"/>
              <a:t>How do we build our digital world?</a:t>
            </a:r>
          </a:p>
        </p:txBody>
      </p:sp>
    </p:spTree>
    <p:extLst>
      <p:ext uri="{BB962C8B-B14F-4D97-AF65-F5344CB8AC3E}">
        <p14:creationId xmlns:p14="http://schemas.microsoft.com/office/powerpoint/2010/main" val="9816703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DeafSpace Documentary">
            <a:hlinkClick r:id="" action="ppaction://media"/>
            <a:extLst>
              <a:ext uri="{FF2B5EF4-FFF2-40B4-BE49-F238E27FC236}">
                <a16:creationId xmlns:a16="http://schemas.microsoft.com/office/drawing/2014/main" id="{D3AE980A-92D6-4828-9EF4-03B371457A55}"/>
              </a:ext>
            </a:extLst>
          </p:cNvPr>
          <p:cNvPicPr>
            <a:picLocks noGrp="1" noRot="1" noChangeAspect="1"/>
          </p:cNvPicPr>
          <p:nvPr>
            <p:ph sz="quarter" idx="12"/>
            <a:videoFile r:link="rId1"/>
          </p:nvPr>
        </p:nvPicPr>
        <p:blipFill>
          <a:blip r:embed="rId4"/>
          <a:stretch>
            <a:fillRect/>
          </a:stretch>
        </p:blipFill>
        <p:spPr>
          <a:xfrm>
            <a:off x="1547986" y="1223019"/>
            <a:ext cx="6048027" cy="3416481"/>
          </a:xfrm>
          <a:prstGeom prst="rect">
            <a:avLst/>
          </a:prstGeom>
        </p:spPr>
      </p:pic>
      <p:sp>
        <p:nvSpPr>
          <p:cNvPr id="4" name="Title 3">
            <a:extLst>
              <a:ext uri="{FF2B5EF4-FFF2-40B4-BE49-F238E27FC236}">
                <a16:creationId xmlns:a16="http://schemas.microsoft.com/office/drawing/2014/main" id="{E98EE44C-53D1-4115-B75F-DB011740EBF0}"/>
              </a:ext>
            </a:extLst>
          </p:cNvPr>
          <p:cNvSpPr>
            <a:spLocks noGrp="1"/>
          </p:cNvSpPr>
          <p:nvPr>
            <p:ph type="title"/>
          </p:nvPr>
        </p:nvSpPr>
        <p:spPr/>
        <p:txBody>
          <a:bodyPr/>
          <a:lstStyle/>
          <a:p>
            <a:r>
              <a:rPr lang="en-150" dirty="0"/>
              <a:t>Identity: </a:t>
            </a:r>
            <a:r>
              <a:rPr lang="en-US" dirty="0"/>
              <a:t>Everyone Here Spoke Sign Language…</a:t>
            </a:r>
            <a:endParaRPr lang="en-150" dirty="0"/>
          </a:p>
        </p:txBody>
      </p:sp>
    </p:spTree>
    <p:extLst>
      <p:ext uri="{BB962C8B-B14F-4D97-AF65-F5344CB8AC3E}">
        <p14:creationId xmlns:p14="http://schemas.microsoft.com/office/powerpoint/2010/main" val="3796727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00F9D9-5C7F-410B-B366-D8672DDA53BE}"/>
              </a:ext>
            </a:extLst>
          </p:cNvPr>
          <p:cNvSpPr>
            <a:spLocks noGrp="1"/>
          </p:cNvSpPr>
          <p:nvPr>
            <p:ph type="title"/>
          </p:nvPr>
        </p:nvSpPr>
        <p:spPr/>
        <p:txBody>
          <a:bodyPr/>
          <a:lstStyle/>
          <a:p>
            <a:r>
              <a:rPr lang="en-150" b="0" dirty="0"/>
              <a:t>The good, </a:t>
            </a:r>
            <a:r>
              <a:rPr lang="en-150" dirty="0"/>
              <a:t>THE BAD</a:t>
            </a:r>
            <a:r>
              <a:rPr lang="en-150" b="0" dirty="0"/>
              <a:t>,... And the Evil</a:t>
            </a:r>
          </a:p>
        </p:txBody>
      </p:sp>
      <p:pic>
        <p:nvPicPr>
          <p:cNvPr id="1026" name="Picture 2" descr="picture of cruise ship passenger on the pot (with clothes on)">
            <a:extLst>
              <a:ext uri="{FF2B5EF4-FFF2-40B4-BE49-F238E27FC236}">
                <a16:creationId xmlns:a16="http://schemas.microsoft.com/office/drawing/2014/main" id="{0231260D-8A0B-4F7D-AA2A-81B556ED1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80495"/>
            <a:ext cx="2505075" cy="3152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ebsite&#10;&#10;Description automatically generated">
            <a:extLst>
              <a:ext uri="{FF2B5EF4-FFF2-40B4-BE49-F238E27FC236}">
                <a16:creationId xmlns:a16="http://schemas.microsoft.com/office/drawing/2014/main" id="{753CBED6-3A41-434F-8FB8-F952ABDACC6A}"/>
              </a:ext>
            </a:extLst>
          </p:cNvPr>
          <p:cNvPicPr>
            <a:picLocks noChangeAspect="1"/>
          </p:cNvPicPr>
          <p:nvPr/>
        </p:nvPicPr>
        <p:blipFill>
          <a:blip r:embed="rId4"/>
          <a:stretch>
            <a:fillRect/>
          </a:stretch>
        </p:blipFill>
        <p:spPr>
          <a:xfrm>
            <a:off x="2720366" y="1224710"/>
            <a:ext cx="6137884" cy="2864346"/>
          </a:xfrm>
          <a:prstGeom prst="rect">
            <a:avLst/>
          </a:prstGeom>
        </p:spPr>
      </p:pic>
    </p:spTree>
    <p:extLst>
      <p:ext uri="{BB962C8B-B14F-4D97-AF65-F5344CB8AC3E}">
        <p14:creationId xmlns:p14="http://schemas.microsoft.com/office/powerpoint/2010/main" val="36408636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0E86-7DBA-4652-8DA7-462ED325FB9A}"/>
              </a:ext>
            </a:extLst>
          </p:cNvPr>
          <p:cNvSpPr>
            <a:spLocks noGrp="1"/>
          </p:cNvSpPr>
          <p:nvPr>
            <p:ph type="title"/>
          </p:nvPr>
        </p:nvSpPr>
        <p:spPr/>
        <p:txBody>
          <a:bodyPr/>
          <a:lstStyle/>
          <a:p>
            <a:r>
              <a:rPr lang="en-150" dirty="0"/>
              <a:t>What is </a:t>
            </a:r>
            <a:r>
              <a:rPr lang="en-US" dirty="0"/>
              <a:t>Disability</a:t>
            </a:r>
            <a:r>
              <a:rPr lang="en-150" dirty="0"/>
              <a:t>?</a:t>
            </a:r>
          </a:p>
        </p:txBody>
      </p:sp>
      <p:pic>
        <p:nvPicPr>
          <p:cNvPr id="4100" name="Picture 4" descr="ATMs too tall to reach, staircases to nowhere and a VERY inappropriate  swimming pool: The worst building fails revealed | Daily Mail Online">
            <a:extLst>
              <a:ext uri="{FF2B5EF4-FFF2-40B4-BE49-F238E27FC236}">
                <a16:creationId xmlns:a16="http://schemas.microsoft.com/office/drawing/2014/main" id="{8781F152-CCB2-4FAD-9326-F53C6136FADB}"/>
              </a:ext>
            </a:extLst>
          </p:cNvPr>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b="7156"/>
          <a:stretch/>
        </p:blipFill>
        <p:spPr bwMode="auto">
          <a:xfrm>
            <a:off x="4283968" y="411510"/>
            <a:ext cx="4683057"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558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5A1095-506A-46D1-85A9-170107BB0D56}"/>
              </a:ext>
            </a:extLst>
          </p:cNvPr>
          <p:cNvSpPr>
            <a:spLocks noGrp="1"/>
          </p:cNvSpPr>
          <p:nvPr>
            <p:ph sz="quarter" idx="12"/>
          </p:nvPr>
        </p:nvSpPr>
        <p:spPr>
          <a:xfrm>
            <a:off x="684001" y="1073407"/>
            <a:ext cx="7920447" cy="3306583"/>
          </a:xfrm>
        </p:spPr>
        <p:txBody>
          <a:bodyPr>
            <a:noAutofit/>
          </a:bodyPr>
          <a:lstStyle/>
          <a:p>
            <a:r>
              <a:rPr lang="sv-SE" b="1" dirty="0"/>
              <a:t>Moral model of disability</a:t>
            </a:r>
            <a:r>
              <a:rPr lang="sv-SE" dirty="0"/>
              <a:t>:</a:t>
            </a:r>
            <a:br>
              <a:rPr lang="sv-SE" dirty="0"/>
            </a:br>
            <a:r>
              <a:rPr lang="en-US" dirty="0"/>
              <a:t>people are morally responsible for their own disability. For example, the disability may be seen as a result of bad actions of parents if congenital, or as a result of practicing witchcraft if not</a:t>
            </a:r>
            <a:endParaRPr lang="sv-SE" dirty="0"/>
          </a:p>
          <a:p>
            <a:r>
              <a:rPr lang="sv-SE" b="1" dirty="0"/>
              <a:t>Medical Model of Disability</a:t>
            </a:r>
            <a:r>
              <a:rPr lang="sv-SE" dirty="0"/>
              <a:t>: </a:t>
            </a:r>
            <a:br>
              <a:rPr lang="sv-SE" dirty="0"/>
            </a:br>
            <a:r>
              <a:rPr lang="en-US" dirty="0"/>
              <a:t>viewing disability as a problem of the person, directly caused by disease, trauma, or other health condition which therefore requires sustained medical care provided in the form of individual treatment by professionals.</a:t>
            </a:r>
          </a:p>
          <a:p>
            <a:r>
              <a:rPr lang="en-US" b="1" dirty="0"/>
              <a:t>Social model of disability</a:t>
            </a:r>
            <a:r>
              <a:rPr lang="en-US" dirty="0"/>
              <a:t>:</a:t>
            </a:r>
            <a:br>
              <a:rPr lang="en-US" dirty="0"/>
            </a:br>
            <a:r>
              <a:rPr lang="en-US" dirty="0"/>
              <a:t>sees the issue of "disability" as a socially created problem and a matter of the full integration of individuals into society.</a:t>
            </a:r>
            <a:endParaRPr lang="en-150" dirty="0"/>
          </a:p>
        </p:txBody>
      </p:sp>
      <p:sp>
        <p:nvSpPr>
          <p:cNvPr id="3" name="Title 2">
            <a:extLst>
              <a:ext uri="{FF2B5EF4-FFF2-40B4-BE49-F238E27FC236}">
                <a16:creationId xmlns:a16="http://schemas.microsoft.com/office/drawing/2014/main" id="{4524C2FA-BDA9-4266-BA50-8DF67A1778AA}"/>
              </a:ext>
            </a:extLst>
          </p:cNvPr>
          <p:cNvSpPr>
            <a:spLocks noGrp="1"/>
          </p:cNvSpPr>
          <p:nvPr>
            <p:ph type="title"/>
          </p:nvPr>
        </p:nvSpPr>
        <p:spPr/>
        <p:txBody>
          <a:bodyPr/>
          <a:lstStyle/>
          <a:p>
            <a:r>
              <a:rPr lang="en-US" dirty="0"/>
              <a:t>Models of disability </a:t>
            </a:r>
            <a:endParaRPr lang="en-150" dirty="0"/>
          </a:p>
        </p:txBody>
      </p:sp>
      <p:sp>
        <p:nvSpPr>
          <p:cNvPr id="5" name="TextBox 4">
            <a:extLst>
              <a:ext uri="{FF2B5EF4-FFF2-40B4-BE49-F238E27FC236}">
                <a16:creationId xmlns:a16="http://schemas.microsoft.com/office/drawing/2014/main" id="{B0D7328D-C810-429C-BDCC-D9EDB76B8E87}"/>
              </a:ext>
            </a:extLst>
          </p:cNvPr>
          <p:cNvSpPr txBox="1"/>
          <p:nvPr/>
        </p:nvSpPr>
        <p:spPr>
          <a:xfrm>
            <a:off x="2051720" y="4618216"/>
            <a:ext cx="4392488" cy="246221"/>
          </a:xfrm>
          <a:prstGeom prst="rect">
            <a:avLst/>
          </a:prstGeom>
          <a:noFill/>
        </p:spPr>
        <p:txBody>
          <a:bodyPr wrap="square">
            <a:sp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v-SE" sz="1000" dirty="0"/>
              <a:t>Sourse: </a:t>
            </a:r>
            <a:r>
              <a:rPr lang="sv-SE" sz="1000" dirty="0">
                <a:hlinkClick r:id="rId3"/>
              </a:rPr>
              <a:t>https://www.disabled-world.com/definitions/disability-models.php</a:t>
            </a:r>
            <a:r>
              <a:rPr lang="sv-SE" sz="1000" dirty="0"/>
              <a:t> </a:t>
            </a:r>
            <a:endParaRPr lang="en-150" sz="1000" dirty="0"/>
          </a:p>
        </p:txBody>
      </p:sp>
    </p:spTree>
    <p:extLst>
      <p:ext uri="{BB962C8B-B14F-4D97-AF65-F5344CB8AC3E}">
        <p14:creationId xmlns:p14="http://schemas.microsoft.com/office/powerpoint/2010/main" val="10673590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C88F6-CEB8-414B-B688-CF298F938145}"/>
              </a:ext>
            </a:extLst>
          </p:cNvPr>
          <p:cNvSpPr>
            <a:spLocks noGrp="1"/>
          </p:cNvSpPr>
          <p:nvPr>
            <p:ph sz="quarter" idx="12"/>
          </p:nvPr>
        </p:nvSpPr>
        <p:spPr>
          <a:xfrm>
            <a:off x="684001" y="1440000"/>
            <a:ext cx="6480287" cy="2939990"/>
          </a:xfrm>
        </p:spPr>
        <p:txBody>
          <a:bodyPr>
            <a:normAutofit/>
          </a:bodyPr>
          <a:lstStyle/>
          <a:p>
            <a:pPr marL="0" indent="0">
              <a:buNone/>
            </a:pPr>
            <a:r>
              <a:rPr lang="en-US" sz="2500" b="0" i="0" dirty="0">
                <a:solidFill>
                  <a:srgbClr val="3C4245"/>
                </a:solidFill>
                <a:effectLst/>
                <a:latin typeface="Arial" panose="020B0604020202020204" pitchFamily="34" charset="0"/>
              </a:rPr>
              <a:t>Disability refers to the interaction between individuals with a health condition and personal and environmental factors</a:t>
            </a:r>
            <a:endParaRPr lang="en-150" sz="2500" dirty="0"/>
          </a:p>
        </p:txBody>
      </p:sp>
      <p:sp>
        <p:nvSpPr>
          <p:cNvPr id="3" name="Title 2">
            <a:extLst>
              <a:ext uri="{FF2B5EF4-FFF2-40B4-BE49-F238E27FC236}">
                <a16:creationId xmlns:a16="http://schemas.microsoft.com/office/drawing/2014/main" id="{223F1AD8-9B65-4ADF-B905-96F782C611F5}"/>
              </a:ext>
            </a:extLst>
          </p:cNvPr>
          <p:cNvSpPr>
            <a:spLocks noGrp="1"/>
          </p:cNvSpPr>
          <p:nvPr>
            <p:ph type="title"/>
          </p:nvPr>
        </p:nvSpPr>
        <p:spPr/>
        <p:txBody>
          <a:bodyPr/>
          <a:lstStyle/>
          <a:p>
            <a:r>
              <a:rPr lang="en-US" dirty="0"/>
              <a:t>World Health Organization</a:t>
            </a:r>
            <a:endParaRPr lang="en-150" dirty="0"/>
          </a:p>
        </p:txBody>
      </p:sp>
      <p:sp>
        <p:nvSpPr>
          <p:cNvPr id="5" name="TextBox 4">
            <a:extLst>
              <a:ext uri="{FF2B5EF4-FFF2-40B4-BE49-F238E27FC236}">
                <a16:creationId xmlns:a16="http://schemas.microsoft.com/office/drawing/2014/main" id="{42AFB621-D745-404D-8C54-11F4CC00296B}"/>
              </a:ext>
            </a:extLst>
          </p:cNvPr>
          <p:cNvSpPr txBox="1"/>
          <p:nvPr/>
        </p:nvSpPr>
        <p:spPr>
          <a:xfrm>
            <a:off x="539552" y="4500362"/>
            <a:ext cx="4615542" cy="246221"/>
          </a:xfrm>
          <a:prstGeom prst="rect">
            <a:avLst/>
          </a:prstGeom>
          <a:noFill/>
        </p:spPr>
        <p:txBody>
          <a:bodyPr wrap="square">
            <a:spAutoFit/>
          </a:bodyPr>
          <a:lstStyle/>
          <a:p>
            <a:r>
              <a:rPr lang="sv-SE" sz="1000" dirty="0"/>
              <a:t>Sourse: </a:t>
            </a:r>
            <a:r>
              <a:rPr lang="sv-SE" sz="1000" dirty="0">
                <a:hlinkClick r:id="rId3"/>
              </a:rPr>
              <a:t>https://www.who.int/news-room/fact-sheets/detail/disability-and-health</a:t>
            </a:r>
            <a:r>
              <a:rPr lang="sv-SE" sz="1000" dirty="0"/>
              <a:t> </a:t>
            </a:r>
            <a:endParaRPr lang="en-150" sz="1000" dirty="0"/>
          </a:p>
        </p:txBody>
      </p:sp>
    </p:spTree>
    <p:extLst>
      <p:ext uri="{BB962C8B-B14F-4D97-AF65-F5344CB8AC3E}">
        <p14:creationId xmlns:p14="http://schemas.microsoft.com/office/powerpoint/2010/main" val="11489377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C2AFA4-1EF7-43E9-ABB9-EF1DB2144D7F}"/>
              </a:ext>
            </a:extLst>
          </p:cNvPr>
          <p:cNvSpPr>
            <a:spLocks noGrp="1"/>
          </p:cNvSpPr>
          <p:nvPr>
            <p:ph type="body" sz="quarter" idx="14"/>
          </p:nvPr>
        </p:nvSpPr>
        <p:spPr>
          <a:xfrm>
            <a:off x="565152" y="363114"/>
            <a:ext cx="7960764" cy="681610"/>
          </a:xfrm>
        </p:spPr>
        <p:txBody>
          <a:bodyPr/>
          <a:lstStyle/>
          <a:p>
            <a:r>
              <a:rPr lang="sv-SE" dirty="0"/>
              <a:t>Thinking excersise</a:t>
            </a:r>
            <a:endParaRPr lang="en-150" dirty="0"/>
          </a:p>
        </p:txBody>
      </p:sp>
      <p:pic>
        <p:nvPicPr>
          <p:cNvPr id="11266" name="Picture 2" descr="Exploding Head Emoji 🤯 (JoyPixels 3.1) | MeTee T-Shirt">
            <a:extLst>
              <a:ext uri="{FF2B5EF4-FFF2-40B4-BE49-F238E27FC236}">
                <a16:creationId xmlns:a16="http://schemas.microsoft.com/office/drawing/2014/main" id="{469162EF-6A8A-401E-8778-FD6F072D6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15766"/>
            <a:ext cx="1846608" cy="1846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D8989AA9-B710-4856-81A0-5078F9F307E5}"/>
              </a:ext>
            </a:extLst>
          </p:cNvPr>
          <p:cNvSpPr txBox="1">
            <a:spLocks/>
          </p:cNvSpPr>
          <p:nvPr/>
        </p:nvSpPr>
        <p:spPr>
          <a:xfrm>
            <a:off x="3131839" y="1779662"/>
            <a:ext cx="5394077" cy="2232248"/>
          </a:xfrm>
          <a:prstGeom prst="rect">
            <a:avLst/>
          </a:prstGeom>
        </p:spPr>
        <p:txBody>
          <a:bodyPr vert="horz" lIns="0" tIns="0" rIns="0" bIns="0" rtlCol="0">
            <a:noAutofit/>
          </a:bodyPr>
          <a:lstStyle>
            <a:lvl1pPr marL="0" indent="0" algn="ctr" defTabSz="457200" rtl="0" eaLnBrk="1" fontAlgn="base" hangingPunct="1">
              <a:lnSpc>
                <a:spcPct val="110000"/>
              </a:lnSpc>
              <a:spcBef>
                <a:spcPts val="800"/>
              </a:spcBef>
              <a:spcAft>
                <a:spcPct val="0"/>
              </a:spcAft>
              <a:buFont typeface="Arial" charset="0"/>
              <a:buNone/>
              <a:defRPr lang="sv-SE" sz="2400" b="0" i="0" kern="1200">
                <a:solidFill>
                  <a:schemeClr val="tx1">
                    <a:lumMod val="75000"/>
                    <a:lumOff val="25000"/>
                  </a:schemeClr>
                </a:solidFill>
                <a:latin typeface="Arial Narrow" panose="020B0604020202020204" pitchFamily="34" charset="0"/>
                <a:ea typeface="ＭＳ Ｐゴシック" pitchFamily="-65" charset="-128"/>
                <a:cs typeface="Arial Narrow" panose="020B0604020202020204" pitchFamily="34" charset="0"/>
              </a:defRPr>
            </a:lvl1pPr>
            <a:lvl2pPr marL="501750" indent="-28575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2pPr>
            <a:lvl3pPr marL="717750" indent="-285750" algn="l" defTabSz="457200" rtl="0" eaLnBrk="1" fontAlgn="base" hangingPunct="1">
              <a:spcBef>
                <a:spcPts val="0"/>
              </a:spcBef>
              <a:spcAft>
                <a:spcPts val="300"/>
              </a:spcAft>
              <a:buFont typeface="Wingdings" panose="05000000000000000000" pitchFamily="2" charset="2"/>
              <a:buChar char="§"/>
              <a:defRPr lang="sv-SE" sz="1600" kern="1200" dirty="0" smtClean="0">
                <a:solidFill>
                  <a:schemeClr val="tx1">
                    <a:lumMod val="75000"/>
                    <a:lumOff val="25000"/>
                  </a:schemeClr>
                </a:solidFill>
                <a:latin typeface="Arial" panose="020B0604020202020204" pitchFamily="34" charset="0"/>
                <a:ea typeface="ＭＳ Ｐゴシック" charset="0"/>
                <a:cs typeface="Arial" panose="020B0604020202020204" pitchFamily="34" charset="0"/>
              </a:defRPr>
            </a:lvl3pPr>
            <a:lvl4pPr marL="933750" indent="-285750" algn="l" defTabSz="457200" rtl="0" eaLnBrk="1" fontAlgn="base" hangingPunct="1">
              <a:spcBef>
                <a:spcPts val="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Helvetica" charset="0"/>
                <a:cs typeface="Arial" panose="020B0604020202020204" pitchFamily="34" charset="0"/>
              </a:defRPr>
            </a:lvl4pPr>
            <a:lvl5pPr marL="1149750" indent="-285750" algn="l" defTabSz="457200" rtl="0" eaLnBrk="1" fontAlgn="base" hangingPunct="1">
              <a:spcBef>
                <a:spcPts val="0"/>
              </a:spcBef>
              <a:spcAft>
                <a:spcPct val="0"/>
              </a:spcAft>
              <a:buFont typeface="Arial" panose="020B0604020202020204" pitchFamily="34" charset="0"/>
              <a:buChar char="–"/>
              <a:defRPr lang="sv-SE" sz="1600" kern="1200" dirty="0">
                <a:solidFill>
                  <a:schemeClr val="tx1">
                    <a:lumMod val="75000"/>
                    <a:lumOff val="2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gn="l">
              <a:buFont typeface="+mj-lt"/>
              <a:buAutoNum type="arabicPeriod"/>
            </a:pPr>
            <a:r>
              <a:rPr lang="en-US" sz="2500" dirty="0"/>
              <a:t>What did you find interesting from this part of the presentation?</a:t>
            </a:r>
          </a:p>
          <a:p>
            <a:pPr marL="457200" indent="-457200" algn="l">
              <a:buFont typeface="+mj-lt"/>
              <a:buAutoNum type="arabicPeriod"/>
            </a:pPr>
            <a:r>
              <a:rPr lang="en-US" sz="2500" dirty="0"/>
              <a:t>What did you have hard time to perceive?</a:t>
            </a:r>
          </a:p>
          <a:p>
            <a:pPr marL="457200" indent="-457200" algn="l">
              <a:buFont typeface="+mj-lt"/>
              <a:buAutoNum type="arabicPeriod"/>
            </a:pPr>
            <a:r>
              <a:rPr lang="en-US" sz="2500" dirty="0"/>
              <a:t>Why do you think you have hard time to perceive it?</a:t>
            </a:r>
          </a:p>
        </p:txBody>
      </p:sp>
      <p:pic>
        <p:nvPicPr>
          <p:cNvPr id="3" name="Online Media 2" title="3 Minute Timer">
            <a:hlinkClick r:id="" action="ppaction://media"/>
            <a:extLst>
              <a:ext uri="{FF2B5EF4-FFF2-40B4-BE49-F238E27FC236}">
                <a16:creationId xmlns:a16="http://schemas.microsoft.com/office/drawing/2014/main" id="{ADFDAA7E-08B4-4105-A820-EBA908FF0F68}"/>
              </a:ext>
            </a:extLst>
          </p:cNvPr>
          <p:cNvPicPr>
            <a:picLocks noRot="1" noChangeAspect="1"/>
          </p:cNvPicPr>
          <p:nvPr>
            <a:videoFile r:link="rId1"/>
          </p:nvPr>
        </p:nvPicPr>
        <p:blipFill>
          <a:blip r:embed="rId4"/>
          <a:stretch>
            <a:fillRect/>
          </a:stretch>
        </p:blipFill>
        <p:spPr>
          <a:xfrm>
            <a:off x="129517" y="843558"/>
            <a:ext cx="2878027" cy="1626085"/>
          </a:xfrm>
          <a:prstGeom prst="rect">
            <a:avLst/>
          </a:prstGeom>
        </p:spPr>
      </p:pic>
    </p:spTree>
    <p:extLst>
      <p:ext uri="{BB962C8B-B14F-4D97-AF65-F5344CB8AC3E}">
        <p14:creationId xmlns:p14="http://schemas.microsoft.com/office/powerpoint/2010/main" val="15023023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581592-E5B1-43EA-B3C6-FA026361B3F1}"/>
              </a:ext>
            </a:extLst>
          </p:cNvPr>
          <p:cNvSpPr>
            <a:spLocks noGrp="1"/>
          </p:cNvSpPr>
          <p:nvPr>
            <p:ph sz="quarter" idx="12"/>
          </p:nvPr>
        </p:nvSpPr>
        <p:spPr>
          <a:xfrm>
            <a:off x="684000" y="1440000"/>
            <a:ext cx="3599968" cy="3075966"/>
          </a:xfrm>
        </p:spPr>
        <p:txBody>
          <a:bodyPr>
            <a:noAutofit/>
          </a:bodyPr>
          <a:lstStyle/>
          <a:p>
            <a:r>
              <a:rPr lang="en-150" sz="2500" dirty="0"/>
              <a:t>Introduced to HCI</a:t>
            </a:r>
          </a:p>
          <a:p>
            <a:r>
              <a:rPr lang="en-150" sz="2500" dirty="0"/>
              <a:t>Technology that exist to support the diverse needs of humanity</a:t>
            </a:r>
          </a:p>
          <a:p>
            <a:r>
              <a:rPr lang="en-150" sz="2500" dirty="0"/>
              <a:t>Introduced to disability and set the mindset for tomorrow</a:t>
            </a:r>
          </a:p>
        </p:txBody>
      </p:sp>
      <p:sp>
        <p:nvSpPr>
          <p:cNvPr id="4" name="Content Placeholder 3">
            <a:extLst>
              <a:ext uri="{FF2B5EF4-FFF2-40B4-BE49-F238E27FC236}">
                <a16:creationId xmlns:a16="http://schemas.microsoft.com/office/drawing/2014/main" id="{38BAD029-BFC9-478E-B00C-E43E40EBF498}"/>
              </a:ext>
            </a:extLst>
          </p:cNvPr>
          <p:cNvSpPr>
            <a:spLocks noGrp="1"/>
          </p:cNvSpPr>
          <p:nvPr>
            <p:ph sz="quarter" idx="13"/>
          </p:nvPr>
        </p:nvSpPr>
        <p:spPr>
          <a:xfrm>
            <a:off x="4716016" y="1440000"/>
            <a:ext cx="4176464" cy="2939990"/>
          </a:xfrm>
        </p:spPr>
        <p:txBody>
          <a:bodyPr>
            <a:noAutofit/>
          </a:bodyPr>
          <a:lstStyle/>
          <a:p>
            <a:r>
              <a:rPr lang="en-150" sz="2500" dirty="0"/>
              <a:t>Universal and inclusive design</a:t>
            </a:r>
          </a:p>
          <a:p>
            <a:r>
              <a:rPr lang="en-150" sz="2500" dirty="0"/>
              <a:t>From user centre to participatory design to PPIs</a:t>
            </a:r>
          </a:p>
          <a:p>
            <a:r>
              <a:rPr lang="en-150" sz="2500" dirty="0"/>
              <a:t>Empathy framework and empathy map</a:t>
            </a:r>
          </a:p>
          <a:p>
            <a:r>
              <a:rPr lang="en-150" sz="2500" dirty="0"/>
              <a:t>Exp</a:t>
            </a:r>
            <a:r>
              <a:rPr lang="en-US" sz="2500" dirty="0"/>
              <a:t>e</a:t>
            </a:r>
            <a:r>
              <a:rPr lang="en-150" sz="2500" dirty="0" err="1"/>
              <a:t>rience</a:t>
            </a:r>
            <a:r>
              <a:rPr lang="en-150" sz="2500" dirty="0"/>
              <a:t> and practice</a:t>
            </a:r>
          </a:p>
          <a:p>
            <a:endParaRPr lang="en-150" sz="2500" dirty="0"/>
          </a:p>
        </p:txBody>
      </p:sp>
      <p:sp>
        <p:nvSpPr>
          <p:cNvPr id="3" name="Title 2">
            <a:extLst>
              <a:ext uri="{FF2B5EF4-FFF2-40B4-BE49-F238E27FC236}">
                <a16:creationId xmlns:a16="http://schemas.microsoft.com/office/drawing/2014/main" id="{E680D6DA-99DC-40E6-BCE8-F130A00AE173}"/>
              </a:ext>
            </a:extLst>
          </p:cNvPr>
          <p:cNvSpPr>
            <a:spLocks noGrp="1"/>
          </p:cNvSpPr>
          <p:nvPr>
            <p:ph type="title"/>
          </p:nvPr>
        </p:nvSpPr>
        <p:spPr>
          <a:xfrm>
            <a:off x="684000" y="504000"/>
            <a:ext cx="3599968" cy="569407"/>
          </a:xfrm>
        </p:spPr>
        <p:txBody>
          <a:bodyPr/>
          <a:lstStyle/>
          <a:p>
            <a:r>
              <a:rPr lang="en-150" dirty="0"/>
              <a:t>Today</a:t>
            </a:r>
          </a:p>
        </p:txBody>
      </p:sp>
      <p:sp>
        <p:nvSpPr>
          <p:cNvPr id="5" name="Title 2">
            <a:extLst>
              <a:ext uri="{FF2B5EF4-FFF2-40B4-BE49-F238E27FC236}">
                <a16:creationId xmlns:a16="http://schemas.microsoft.com/office/drawing/2014/main" id="{DEC9CD3E-BE38-4FEB-92A4-A9D2EDD2A26C}"/>
              </a:ext>
            </a:extLst>
          </p:cNvPr>
          <p:cNvSpPr txBox="1">
            <a:spLocks/>
          </p:cNvSpPr>
          <p:nvPr/>
        </p:nvSpPr>
        <p:spPr bwMode="auto">
          <a:xfrm>
            <a:off x="4716016" y="504000"/>
            <a:ext cx="3599968" cy="56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1" fontAlgn="base" hangingPunct="1">
              <a:lnSpc>
                <a:spcPct val="90000"/>
              </a:lnSpc>
              <a:spcBef>
                <a:spcPct val="0"/>
              </a:spcBef>
              <a:spcAft>
                <a:spcPct val="0"/>
              </a:spcAft>
              <a:defRPr sz="2800" b="1" i="0" kern="1200">
                <a:solidFill>
                  <a:schemeClr val="tx1">
                    <a:lumMod val="75000"/>
                    <a:lumOff val="25000"/>
                  </a:schemeClr>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a:lstStyle>
          <a:p>
            <a:r>
              <a:rPr lang="en-150"/>
              <a:t>Tomorrow</a:t>
            </a:r>
            <a:endParaRPr lang="en-150" dirty="0"/>
          </a:p>
        </p:txBody>
      </p:sp>
    </p:spTree>
    <p:extLst>
      <p:ext uri="{BB962C8B-B14F-4D97-AF65-F5344CB8AC3E}">
        <p14:creationId xmlns:p14="http://schemas.microsoft.com/office/powerpoint/2010/main" val="3077191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EEB36-709D-46E2-B231-FDC455FC9AB4}"/>
              </a:ext>
            </a:extLst>
          </p:cNvPr>
          <p:cNvSpPr>
            <a:spLocks noGrp="1"/>
          </p:cNvSpPr>
          <p:nvPr>
            <p:ph sz="quarter" idx="12"/>
          </p:nvPr>
        </p:nvSpPr>
        <p:spPr>
          <a:xfrm>
            <a:off x="684001" y="1440000"/>
            <a:ext cx="7056351" cy="2939990"/>
          </a:xfrm>
        </p:spPr>
        <p:txBody>
          <a:bodyPr/>
          <a:lstStyle/>
          <a:p>
            <a:r>
              <a:rPr lang="en-US" dirty="0">
                <a:hlinkClick r:id="rId2"/>
              </a:rPr>
              <a:t>https://www.vasilikimylo.com/designing-for-diversity</a:t>
            </a:r>
            <a:r>
              <a:rPr lang="en-150" dirty="0"/>
              <a:t> </a:t>
            </a:r>
          </a:p>
        </p:txBody>
      </p:sp>
      <p:sp>
        <p:nvSpPr>
          <p:cNvPr id="3" name="Title 2">
            <a:extLst>
              <a:ext uri="{FF2B5EF4-FFF2-40B4-BE49-F238E27FC236}">
                <a16:creationId xmlns:a16="http://schemas.microsoft.com/office/drawing/2014/main" id="{7F2663E2-A04C-4CF7-A903-4F6E00EAF9B7}"/>
              </a:ext>
            </a:extLst>
          </p:cNvPr>
          <p:cNvSpPr>
            <a:spLocks noGrp="1"/>
          </p:cNvSpPr>
          <p:nvPr>
            <p:ph type="title"/>
          </p:nvPr>
        </p:nvSpPr>
        <p:spPr/>
        <p:txBody>
          <a:bodyPr/>
          <a:lstStyle/>
          <a:p>
            <a:r>
              <a:rPr lang="en-150" dirty="0"/>
              <a:t>1 Credit</a:t>
            </a:r>
          </a:p>
        </p:txBody>
      </p:sp>
    </p:spTree>
    <p:extLst>
      <p:ext uri="{BB962C8B-B14F-4D97-AF65-F5344CB8AC3E}">
        <p14:creationId xmlns:p14="http://schemas.microsoft.com/office/powerpoint/2010/main" val="3848128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DD3D-1D7A-41A2-A097-2D364CF837E8}"/>
              </a:ext>
            </a:extLst>
          </p:cNvPr>
          <p:cNvSpPr>
            <a:spLocks noGrp="1"/>
          </p:cNvSpPr>
          <p:nvPr>
            <p:ph type="title"/>
          </p:nvPr>
        </p:nvSpPr>
        <p:spPr/>
        <p:txBody>
          <a:bodyPr/>
          <a:lstStyle/>
          <a:p>
            <a:r>
              <a:rPr lang="en-US" dirty="0"/>
              <a:t>Design Concepts and Tools</a:t>
            </a:r>
            <a:endParaRPr lang="en-150" dirty="0"/>
          </a:p>
        </p:txBody>
      </p:sp>
    </p:spTree>
    <p:extLst>
      <p:ext uri="{BB962C8B-B14F-4D97-AF65-F5344CB8AC3E}">
        <p14:creationId xmlns:p14="http://schemas.microsoft.com/office/powerpoint/2010/main" val="3429458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children sitting around a fire&#10;&#10;Description automatically generated with low confidence">
            <a:extLst>
              <a:ext uri="{FF2B5EF4-FFF2-40B4-BE49-F238E27FC236}">
                <a16:creationId xmlns:a16="http://schemas.microsoft.com/office/drawing/2014/main" id="{DA35F531-E5A0-405B-A62A-FF4A5FFAD5C4}"/>
              </a:ext>
            </a:extLst>
          </p:cNvPr>
          <p:cNvPicPr>
            <a:picLocks noGrp="1" noChangeAspect="1"/>
          </p:cNvPicPr>
          <p:nvPr>
            <p:ph sz="quarter" idx="12"/>
          </p:nvPr>
        </p:nvPicPr>
        <p:blipFill rotWithShape="1">
          <a:blip r:embed="rId3"/>
          <a:srcRect l="5505" r="8156" b="8575"/>
          <a:stretch/>
        </p:blipFill>
        <p:spPr>
          <a:xfrm>
            <a:off x="4644002" y="1423976"/>
            <a:ext cx="3600406" cy="2687759"/>
          </a:xfrm>
          <a:prstGeom prst="rect">
            <a:avLst/>
          </a:prstGeom>
          <a:noFill/>
        </p:spPr>
      </p:pic>
      <p:sp>
        <p:nvSpPr>
          <p:cNvPr id="3" name="Title 2">
            <a:extLst>
              <a:ext uri="{FF2B5EF4-FFF2-40B4-BE49-F238E27FC236}">
                <a16:creationId xmlns:a16="http://schemas.microsoft.com/office/drawing/2014/main" id="{E2C4511B-B421-4F0C-8F2B-31460FB1B87E}"/>
              </a:ext>
            </a:extLst>
          </p:cNvPr>
          <p:cNvSpPr>
            <a:spLocks noGrp="1"/>
          </p:cNvSpPr>
          <p:nvPr>
            <p:ph type="title"/>
          </p:nvPr>
        </p:nvSpPr>
        <p:spPr>
          <a:xfrm>
            <a:off x="684000" y="504000"/>
            <a:ext cx="7831350" cy="569407"/>
          </a:xfrm>
        </p:spPr>
        <p:txBody>
          <a:bodyPr wrap="square" anchor="t">
            <a:normAutofit/>
          </a:bodyPr>
          <a:lstStyle/>
          <a:p>
            <a:r>
              <a:rPr lang="en-US" dirty="0"/>
              <a:t>When the “other” is the designer </a:t>
            </a:r>
            <a:endParaRPr lang="en-150" dirty="0"/>
          </a:p>
        </p:txBody>
      </p:sp>
      <p:sp>
        <p:nvSpPr>
          <p:cNvPr id="6" name="TextBox 5">
            <a:extLst>
              <a:ext uri="{FF2B5EF4-FFF2-40B4-BE49-F238E27FC236}">
                <a16:creationId xmlns:a16="http://schemas.microsoft.com/office/drawing/2014/main" id="{AAF63ECC-AEAA-47CE-81EA-BCEE1799999C}"/>
              </a:ext>
            </a:extLst>
          </p:cNvPr>
          <p:cNvSpPr txBox="1"/>
          <p:nvPr/>
        </p:nvSpPr>
        <p:spPr>
          <a:xfrm>
            <a:off x="4572000" y="4117410"/>
            <a:ext cx="3860325" cy="553998"/>
          </a:xfrm>
          <a:prstGeom prst="rect">
            <a:avLst/>
          </a:prstGeom>
          <a:noFill/>
        </p:spPr>
        <p:txBody>
          <a:bodyPr wrap="square">
            <a:spAutoFit/>
          </a:bodyPr>
          <a:lstStyle/>
          <a:p>
            <a:r>
              <a:rPr lang="en-GB" sz="1000" dirty="0"/>
              <a:t>Picture taken by Unlocking kitchens empowering girls and fighting climate change by </a:t>
            </a:r>
            <a:r>
              <a:rPr lang="en-GB" sz="1000" dirty="0" err="1"/>
              <a:t>Stéphanie</a:t>
            </a:r>
            <a:r>
              <a:rPr lang="en-GB" sz="1000" dirty="0"/>
              <a:t> Fonseca Johann </a:t>
            </a:r>
            <a:r>
              <a:rPr lang="LID4096" sz="1000" dirty="0">
                <a:hlinkClick r:id="rId4"/>
              </a:rPr>
              <a:t>https://blog-isige.minesparis.psl.eu/2020/09/25/unchocking-kitchens/</a:t>
            </a:r>
            <a:r>
              <a:rPr lang="en-GB" sz="1000" dirty="0"/>
              <a:t> </a:t>
            </a:r>
            <a:endParaRPr lang="LID4096" sz="1000" dirty="0"/>
          </a:p>
        </p:txBody>
      </p:sp>
      <p:pic>
        <p:nvPicPr>
          <p:cNvPr id="6148" name="Picture 4">
            <a:extLst>
              <a:ext uri="{FF2B5EF4-FFF2-40B4-BE49-F238E27FC236}">
                <a16:creationId xmlns:a16="http://schemas.microsoft.com/office/drawing/2014/main" id="{7B0A0B75-15CA-43C1-8A1C-AC76F6DB41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89" r="12062"/>
          <a:stretch/>
        </p:blipFill>
        <p:spPr bwMode="auto">
          <a:xfrm>
            <a:off x="654307" y="1423975"/>
            <a:ext cx="3816000" cy="26877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E2EB557-75F4-4C37-AA23-1CB37CB0AFE5}"/>
              </a:ext>
            </a:extLst>
          </p:cNvPr>
          <p:cNvSpPr txBox="1"/>
          <p:nvPr/>
        </p:nvSpPr>
        <p:spPr>
          <a:xfrm>
            <a:off x="658102" y="4187864"/>
            <a:ext cx="3816000" cy="400110"/>
          </a:xfrm>
          <a:prstGeom prst="rect">
            <a:avLst/>
          </a:prstGeom>
          <a:noFill/>
        </p:spPr>
        <p:txBody>
          <a:bodyPr wrap="square">
            <a:spAutoFit/>
          </a:bodyPr>
          <a:lstStyle/>
          <a:p>
            <a:r>
              <a:rPr lang="en-GB" sz="1000" dirty="0"/>
              <a:t>Picture taken from Public Health Post: It’s a crush test, dummy</a:t>
            </a:r>
            <a:br>
              <a:rPr lang="en-GB" sz="1000" dirty="0"/>
            </a:br>
            <a:r>
              <a:rPr lang="LID4096" sz="1000" dirty="0">
                <a:hlinkClick r:id="rId6"/>
              </a:rPr>
              <a:t>https://www.publichealthpost.org/research/its-the-crash-dummy/</a:t>
            </a:r>
            <a:r>
              <a:rPr lang="en-GB" sz="1000" dirty="0"/>
              <a:t> </a:t>
            </a:r>
            <a:endParaRPr lang="LID4096" sz="1000" dirty="0"/>
          </a:p>
        </p:txBody>
      </p:sp>
    </p:spTree>
    <p:extLst>
      <p:ext uri="{BB962C8B-B14F-4D97-AF65-F5344CB8AC3E}">
        <p14:creationId xmlns:p14="http://schemas.microsoft.com/office/powerpoint/2010/main" val="782939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75183D-E758-4FCB-B41D-272A2C0D340D}"/>
              </a:ext>
            </a:extLst>
          </p:cNvPr>
          <p:cNvSpPr>
            <a:spLocks noGrp="1"/>
          </p:cNvSpPr>
          <p:nvPr>
            <p:ph sz="quarter" idx="12"/>
          </p:nvPr>
        </p:nvSpPr>
        <p:spPr/>
        <p:txBody>
          <a:bodyPr/>
          <a:lstStyle/>
          <a:p>
            <a:r>
              <a:rPr lang="en-US" dirty="0"/>
              <a:t>What we lose if we are unable to include diversity </a:t>
            </a:r>
          </a:p>
          <a:p>
            <a:r>
              <a:rPr lang="en-US" dirty="0"/>
              <a:t>Experience of life</a:t>
            </a:r>
            <a:endParaRPr lang="en-150" dirty="0"/>
          </a:p>
        </p:txBody>
      </p:sp>
      <p:sp>
        <p:nvSpPr>
          <p:cNvPr id="3" name="Title 2">
            <a:extLst>
              <a:ext uri="{FF2B5EF4-FFF2-40B4-BE49-F238E27FC236}">
                <a16:creationId xmlns:a16="http://schemas.microsoft.com/office/drawing/2014/main" id="{C9EBC43E-99D6-402F-8655-87FA7AF2AC71}"/>
              </a:ext>
            </a:extLst>
          </p:cNvPr>
          <p:cNvSpPr>
            <a:spLocks noGrp="1"/>
          </p:cNvSpPr>
          <p:nvPr>
            <p:ph type="title"/>
          </p:nvPr>
        </p:nvSpPr>
        <p:spPr/>
        <p:txBody>
          <a:bodyPr/>
          <a:lstStyle/>
          <a:p>
            <a:r>
              <a:rPr lang="en-US" dirty="0"/>
              <a:t>World experience body experience </a:t>
            </a:r>
            <a:endParaRPr lang="en-150" dirty="0"/>
          </a:p>
        </p:txBody>
      </p:sp>
      <p:pic>
        <p:nvPicPr>
          <p:cNvPr id="7" name="Picture 6">
            <a:extLst>
              <a:ext uri="{FF2B5EF4-FFF2-40B4-BE49-F238E27FC236}">
                <a16:creationId xmlns:a16="http://schemas.microsoft.com/office/drawing/2014/main" id="{9D326504-D903-406B-B735-16BEBAFBB7C9}"/>
              </a:ext>
            </a:extLst>
          </p:cNvPr>
          <p:cNvPicPr>
            <a:picLocks noChangeAspect="1"/>
          </p:cNvPicPr>
          <p:nvPr/>
        </p:nvPicPr>
        <p:blipFill>
          <a:blip r:embed="rId4"/>
          <a:stretch>
            <a:fillRect/>
          </a:stretch>
        </p:blipFill>
        <p:spPr>
          <a:xfrm>
            <a:off x="684001" y="2186687"/>
            <a:ext cx="2485109" cy="2499330"/>
          </a:xfrm>
          <a:prstGeom prst="rect">
            <a:avLst/>
          </a:prstGeom>
        </p:spPr>
      </p:pic>
      <p:sp>
        <p:nvSpPr>
          <p:cNvPr id="9" name="TextBox 8">
            <a:extLst>
              <a:ext uri="{FF2B5EF4-FFF2-40B4-BE49-F238E27FC236}">
                <a16:creationId xmlns:a16="http://schemas.microsoft.com/office/drawing/2014/main" id="{91E2D189-97DA-4EC1-A1C1-4B56CC601A54}"/>
              </a:ext>
            </a:extLst>
          </p:cNvPr>
          <p:cNvSpPr txBox="1"/>
          <p:nvPr/>
        </p:nvSpPr>
        <p:spPr>
          <a:xfrm>
            <a:off x="611560" y="4641009"/>
            <a:ext cx="5039522" cy="246221"/>
          </a:xfrm>
          <a:prstGeom prst="rect">
            <a:avLst/>
          </a:prstGeom>
          <a:noFill/>
        </p:spPr>
        <p:txBody>
          <a:bodyPr wrap="square">
            <a:spAutoFit/>
          </a:bodyPr>
          <a:lstStyle/>
          <a:p>
            <a:r>
              <a:rPr lang="sv-SE" sz="1000" dirty="0"/>
              <a:t>Picture taken by </a:t>
            </a:r>
            <a:r>
              <a:rPr lang="sv-SE" sz="1000" dirty="0">
                <a:hlinkClick r:id="rId5"/>
              </a:rPr>
              <a:t>https://www.gallaudet.edu/campus-design-and-planning/deafspace/</a:t>
            </a:r>
            <a:r>
              <a:rPr lang="sv-SE" sz="1000" dirty="0"/>
              <a:t> </a:t>
            </a:r>
          </a:p>
        </p:txBody>
      </p:sp>
      <p:pic>
        <p:nvPicPr>
          <p:cNvPr id="4" name="Online Media 3" title="DeafSpace Documentary">
            <a:hlinkClick r:id="" action="ppaction://media"/>
            <a:extLst>
              <a:ext uri="{FF2B5EF4-FFF2-40B4-BE49-F238E27FC236}">
                <a16:creationId xmlns:a16="http://schemas.microsoft.com/office/drawing/2014/main" id="{3A6828C5-C922-4380-B126-19BB1AC09086}"/>
              </a:ext>
            </a:extLst>
          </p:cNvPr>
          <p:cNvPicPr>
            <a:picLocks noRot="1" noChangeAspect="1"/>
          </p:cNvPicPr>
          <p:nvPr>
            <a:videoFile r:link="rId1"/>
          </p:nvPr>
        </p:nvPicPr>
        <p:blipFill>
          <a:blip r:embed="rId6"/>
          <a:stretch>
            <a:fillRect/>
          </a:stretch>
        </p:blipFill>
        <p:spPr>
          <a:xfrm>
            <a:off x="3888140" y="1826855"/>
            <a:ext cx="5039522" cy="2847330"/>
          </a:xfrm>
          <a:prstGeom prst="rect">
            <a:avLst/>
          </a:prstGeom>
        </p:spPr>
      </p:pic>
    </p:spTree>
    <p:extLst>
      <p:ext uri="{BB962C8B-B14F-4D97-AF65-F5344CB8AC3E}">
        <p14:creationId xmlns:p14="http://schemas.microsoft.com/office/powerpoint/2010/main" val="38480570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Universal design for inclusive web and mobile experiences - Justinmind">
            <a:extLst>
              <a:ext uri="{FF2B5EF4-FFF2-40B4-BE49-F238E27FC236}">
                <a16:creationId xmlns:a16="http://schemas.microsoft.com/office/drawing/2014/main" id="{8681360E-0DE1-40EB-86A4-C2B6F268F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34" r="1" b="8744"/>
          <a:stretch/>
        </p:blipFill>
        <p:spPr bwMode="auto">
          <a:xfrm>
            <a:off x="684001" y="1440000"/>
            <a:ext cx="6408279" cy="293999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00861C3-B10C-4083-8833-0A1D2A21D200}"/>
              </a:ext>
            </a:extLst>
          </p:cNvPr>
          <p:cNvSpPr>
            <a:spLocks noGrp="1"/>
          </p:cNvSpPr>
          <p:nvPr>
            <p:ph type="title"/>
          </p:nvPr>
        </p:nvSpPr>
        <p:spPr>
          <a:xfrm>
            <a:off x="684000" y="504000"/>
            <a:ext cx="7831350" cy="569407"/>
          </a:xfrm>
        </p:spPr>
        <p:txBody>
          <a:bodyPr wrap="square" anchor="t">
            <a:normAutofit/>
          </a:bodyPr>
          <a:lstStyle/>
          <a:p>
            <a:r>
              <a:rPr lang="en-US" dirty="0"/>
              <a:t>Universal and inclusive design</a:t>
            </a:r>
            <a:endParaRPr lang="en-150" dirty="0"/>
          </a:p>
        </p:txBody>
      </p:sp>
      <p:sp>
        <p:nvSpPr>
          <p:cNvPr id="5" name="TextBox 4">
            <a:extLst>
              <a:ext uri="{FF2B5EF4-FFF2-40B4-BE49-F238E27FC236}">
                <a16:creationId xmlns:a16="http://schemas.microsoft.com/office/drawing/2014/main" id="{D7AF2C21-5C34-47A0-9EB5-51D61A9340F1}"/>
              </a:ext>
            </a:extLst>
          </p:cNvPr>
          <p:cNvSpPr txBox="1"/>
          <p:nvPr/>
        </p:nvSpPr>
        <p:spPr>
          <a:xfrm>
            <a:off x="665669" y="4390407"/>
            <a:ext cx="6930667" cy="400110"/>
          </a:xfrm>
          <a:prstGeom prst="rect">
            <a:avLst/>
          </a:prstGeom>
          <a:noFill/>
        </p:spPr>
        <p:txBody>
          <a:bodyPr wrap="square">
            <a:spAutoFit/>
          </a:bodyPr>
          <a:lstStyle/>
          <a:p>
            <a:r>
              <a:rPr lang="sv-SE" sz="1000" dirty="0"/>
              <a:t>Picture taken by inner sydney voice: making neighborhoods accessible though universal design  </a:t>
            </a:r>
            <a:br>
              <a:rPr lang="sv-SE" sz="1000" dirty="0"/>
            </a:br>
            <a:r>
              <a:rPr lang="LID4096" sz="1000" dirty="0">
                <a:hlinkClick r:id="rId4"/>
              </a:rPr>
              <a:t>https://innersydneyvoice.org.au/our-resources/resources-waterloo-community-capacity-building-project/universal-design/</a:t>
            </a:r>
            <a:r>
              <a:rPr lang="sv-SE" sz="1000" dirty="0"/>
              <a:t> </a:t>
            </a:r>
            <a:endParaRPr lang="LID4096" sz="1000" dirty="0"/>
          </a:p>
        </p:txBody>
      </p:sp>
    </p:spTree>
    <p:extLst>
      <p:ext uri="{BB962C8B-B14F-4D97-AF65-F5344CB8AC3E}">
        <p14:creationId xmlns:p14="http://schemas.microsoft.com/office/powerpoint/2010/main" val="23375597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0DE67D-F475-4181-B45E-B29D9548EF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00" r="36259"/>
          <a:stretch/>
        </p:blipFill>
        <p:spPr bwMode="auto">
          <a:xfrm>
            <a:off x="2843808" y="1200898"/>
            <a:ext cx="3024336" cy="274170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411DA297-FBAC-485B-8BA0-960FC0E2997B}"/>
              </a:ext>
            </a:extLst>
          </p:cNvPr>
          <p:cNvPicPr>
            <a:picLocks noGrp="1" noChangeAspect="1"/>
          </p:cNvPicPr>
          <p:nvPr>
            <p:ph sz="quarter" idx="12"/>
          </p:nvPr>
        </p:nvPicPr>
        <p:blipFill>
          <a:blip r:embed="rId6"/>
          <a:stretch>
            <a:fillRect/>
          </a:stretch>
        </p:blipFill>
        <p:spPr>
          <a:xfrm>
            <a:off x="444839" y="2373866"/>
            <a:ext cx="2975033" cy="2485877"/>
          </a:xfrm>
        </p:spPr>
      </p:pic>
      <p:sp>
        <p:nvSpPr>
          <p:cNvPr id="3" name="Title 2">
            <a:extLst>
              <a:ext uri="{FF2B5EF4-FFF2-40B4-BE49-F238E27FC236}">
                <a16:creationId xmlns:a16="http://schemas.microsoft.com/office/drawing/2014/main" id="{F8E1352E-47DF-4C08-9E56-613802BD5B3F}"/>
              </a:ext>
            </a:extLst>
          </p:cNvPr>
          <p:cNvSpPr>
            <a:spLocks noGrp="1"/>
          </p:cNvSpPr>
          <p:nvPr>
            <p:ph type="title"/>
          </p:nvPr>
        </p:nvSpPr>
        <p:spPr/>
        <p:txBody>
          <a:bodyPr/>
          <a:lstStyle/>
          <a:p>
            <a:r>
              <a:rPr lang="en-150" b="0" dirty="0"/>
              <a:t>The good, the bad,... And </a:t>
            </a:r>
            <a:r>
              <a:rPr lang="en-150" dirty="0"/>
              <a:t>THE EVIL</a:t>
            </a:r>
          </a:p>
        </p:txBody>
      </p:sp>
      <p:pic>
        <p:nvPicPr>
          <p:cNvPr id="6" name="screen-20220221-170542">
            <a:hlinkClick r:id="" action="ppaction://media"/>
            <a:extLst>
              <a:ext uri="{FF2B5EF4-FFF2-40B4-BE49-F238E27FC236}">
                <a16:creationId xmlns:a16="http://schemas.microsoft.com/office/drawing/2014/main" id="{E1CD6B9E-45F5-4E17-B514-766F884039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24886" y="-671430"/>
            <a:ext cx="3518575" cy="7238213"/>
          </a:xfrm>
          <a:prstGeom prst="rect">
            <a:avLst/>
          </a:prstGeom>
        </p:spPr>
      </p:pic>
    </p:spTree>
    <p:extLst>
      <p:ext uri="{BB962C8B-B14F-4D97-AF65-F5344CB8AC3E}">
        <p14:creationId xmlns:p14="http://schemas.microsoft.com/office/powerpoint/2010/main" val="10070006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CBF33B-D397-4973-81BA-56A2B5C8E49F}"/>
              </a:ext>
            </a:extLst>
          </p:cNvPr>
          <p:cNvSpPr>
            <a:spLocks noGrp="1"/>
          </p:cNvSpPr>
          <p:nvPr>
            <p:ph type="title"/>
          </p:nvPr>
        </p:nvSpPr>
        <p:spPr>
          <a:xfrm>
            <a:off x="684000" y="504000"/>
            <a:ext cx="3743984" cy="569407"/>
          </a:xfrm>
        </p:spPr>
        <p:txBody>
          <a:bodyPr/>
          <a:lstStyle/>
          <a:p>
            <a:r>
              <a:rPr lang="en-US" dirty="0"/>
              <a:t>User center and participatory design</a:t>
            </a:r>
            <a:r>
              <a:rPr lang="en-150" dirty="0"/>
              <a:t> and PPIs</a:t>
            </a:r>
          </a:p>
        </p:txBody>
      </p:sp>
      <p:pic>
        <p:nvPicPr>
          <p:cNvPr id="7170" name="Picture 2" descr="Reading List: Design Research and Strategy — Alisan Atvur">
            <a:extLst>
              <a:ext uri="{FF2B5EF4-FFF2-40B4-BE49-F238E27FC236}">
                <a16:creationId xmlns:a16="http://schemas.microsoft.com/office/drawing/2014/main" id="{AADE3956-EDDC-461A-A74E-2B754782E903}"/>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4283968" y="0"/>
            <a:ext cx="4871797" cy="4810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0127F6-DDDA-48EA-8DCD-547590CF495A}"/>
              </a:ext>
            </a:extLst>
          </p:cNvPr>
          <p:cNvSpPr txBox="1"/>
          <p:nvPr/>
        </p:nvSpPr>
        <p:spPr>
          <a:xfrm>
            <a:off x="179512" y="4439445"/>
            <a:ext cx="4004773"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Image taken from: Sanders, E. B. N., &amp; </a:t>
            </a:r>
            <a:r>
              <a:rPr lang="en-US" sz="1000" b="0" i="0" dirty="0" err="1">
                <a:solidFill>
                  <a:srgbClr val="222222"/>
                </a:solidFill>
                <a:effectLst/>
                <a:latin typeface="Arial" panose="020B0604020202020204" pitchFamily="34" charset="0"/>
              </a:rPr>
              <a:t>Stappers</a:t>
            </a:r>
            <a:r>
              <a:rPr lang="en-US" sz="1000" b="0" i="0" dirty="0">
                <a:solidFill>
                  <a:srgbClr val="222222"/>
                </a:solidFill>
                <a:effectLst/>
                <a:latin typeface="Arial" panose="020B0604020202020204" pitchFamily="34" charset="0"/>
              </a:rPr>
              <a:t>, P. J. (2008). Co-creation and the new landscapes of design. </a:t>
            </a:r>
            <a:r>
              <a:rPr lang="en-US" sz="1000" b="0" i="1" dirty="0">
                <a:solidFill>
                  <a:srgbClr val="222222"/>
                </a:solidFill>
                <a:effectLst/>
                <a:latin typeface="Arial" panose="020B0604020202020204" pitchFamily="34" charset="0"/>
              </a:rPr>
              <a:t>Co-design</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4</a:t>
            </a:r>
            <a:r>
              <a:rPr lang="en-US" sz="1000" b="0" i="0" dirty="0">
                <a:solidFill>
                  <a:srgbClr val="222222"/>
                </a:solidFill>
                <a:effectLst/>
                <a:latin typeface="Arial" panose="020B0604020202020204" pitchFamily="34" charset="0"/>
              </a:rPr>
              <a:t>(1), 5-18.</a:t>
            </a:r>
          </a:p>
        </p:txBody>
      </p:sp>
    </p:spTree>
    <p:extLst>
      <p:ext uri="{BB962C8B-B14F-4D97-AF65-F5344CB8AC3E}">
        <p14:creationId xmlns:p14="http://schemas.microsoft.com/office/powerpoint/2010/main" val="1007463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ECEF9-A7BB-4725-8071-A124EDCFAC37}"/>
              </a:ext>
            </a:extLst>
          </p:cNvPr>
          <p:cNvSpPr>
            <a:spLocks noGrp="1"/>
          </p:cNvSpPr>
          <p:nvPr>
            <p:ph type="title"/>
          </p:nvPr>
        </p:nvSpPr>
        <p:spPr/>
        <p:txBody>
          <a:bodyPr/>
          <a:lstStyle/>
          <a:p>
            <a:r>
              <a:rPr lang="en-US" dirty="0"/>
              <a:t>Empathy: In an out approach for designer’s blind spots</a:t>
            </a:r>
            <a:endParaRPr lang="en-150" dirty="0"/>
          </a:p>
        </p:txBody>
      </p:sp>
      <p:pic>
        <p:nvPicPr>
          <p:cNvPr id="5" name="Picture 4">
            <a:extLst>
              <a:ext uri="{FF2B5EF4-FFF2-40B4-BE49-F238E27FC236}">
                <a16:creationId xmlns:a16="http://schemas.microsoft.com/office/drawing/2014/main" id="{3B6FCD65-0E91-4E31-9C72-6860C2B48234}"/>
              </a:ext>
            </a:extLst>
          </p:cNvPr>
          <p:cNvPicPr>
            <a:picLocks noChangeAspect="1"/>
          </p:cNvPicPr>
          <p:nvPr/>
        </p:nvPicPr>
        <p:blipFill rotWithShape="1">
          <a:blip r:embed="rId3"/>
          <a:srcRect b="50000"/>
          <a:stretch/>
        </p:blipFill>
        <p:spPr>
          <a:xfrm>
            <a:off x="3441774" y="888214"/>
            <a:ext cx="2851113" cy="3936479"/>
          </a:xfrm>
          <a:prstGeom prst="rect">
            <a:avLst/>
          </a:prstGeom>
        </p:spPr>
      </p:pic>
      <p:pic>
        <p:nvPicPr>
          <p:cNvPr id="6" name="Picture 5">
            <a:extLst>
              <a:ext uri="{FF2B5EF4-FFF2-40B4-BE49-F238E27FC236}">
                <a16:creationId xmlns:a16="http://schemas.microsoft.com/office/drawing/2014/main" id="{B3AF08AA-BB33-422A-BFFC-1486E3AD34DB}"/>
              </a:ext>
            </a:extLst>
          </p:cNvPr>
          <p:cNvPicPr>
            <a:picLocks noChangeAspect="1"/>
          </p:cNvPicPr>
          <p:nvPr/>
        </p:nvPicPr>
        <p:blipFill rotWithShape="1">
          <a:blip r:embed="rId3"/>
          <a:srcRect t="49268" b="732"/>
          <a:stretch/>
        </p:blipFill>
        <p:spPr>
          <a:xfrm>
            <a:off x="6292887" y="888213"/>
            <a:ext cx="2851113" cy="3936479"/>
          </a:xfrm>
          <a:prstGeom prst="rect">
            <a:avLst/>
          </a:prstGeom>
        </p:spPr>
      </p:pic>
      <p:sp>
        <p:nvSpPr>
          <p:cNvPr id="7" name="TextBox 6">
            <a:extLst>
              <a:ext uri="{FF2B5EF4-FFF2-40B4-BE49-F238E27FC236}">
                <a16:creationId xmlns:a16="http://schemas.microsoft.com/office/drawing/2014/main" id="{FA07CED6-7D67-41C8-8241-F4C632C9519F}"/>
              </a:ext>
            </a:extLst>
          </p:cNvPr>
          <p:cNvSpPr txBox="1"/>
          <p:nvPr/>
        </p:nvSpPr>
        <p:spPr>
          <a:xfrm>
            <a:off x="412754" y="4255286"/>
            <a:ext cx="3206928" cy="553998"/>
          </a:xfrm>
          <a:prstGeom prst="rect">
            <a:avLst/>
          </a:prstGeom>
          <a:noFill/>
        </p:spPr>
        <p:txBody>
          <a:bodyPr wrap="square">
            <a:spAutoFit/>
          </a:bodyPr>
          <a:lstStyle/>
          <a:p>
            <a:r>
              <a:rPr lang="en-US" sz="1000" b="0" i="0" dirty="0" err="1">
                <a:solidFill>
                  <a:srgbClr val="222222"/>
                </a:solidFill>
                <a:effectLst/>
                <a:latin typeface="Arial" panose="020B0604020202020204" pitchFamily="34" charset="0"/>
              </a:rPr>
              <a:t>Kouprie</a:t>
            </a:r>
            <a:r>
              <a:rPr lang="en-US" sz="1000" b="0" i="0" dirty="0">
                <a:solidFill>
                  <a:srgbClr val="222222"/>
                </a:solidFill>
                <a:effectLst/>
                <a:latin typeface="Arial" panose="020B0604020202020204" pitchFamily="34" charset="0"/>
              </a:rPr>
              <a:t>, M., &amp; Visser, F. S. (2009). A framework for empathy in design: stepping into and out of the user's life. </a:t>
            </a:r>
            <a:r>
              <a:rPr lang="en-US" sz="1000" b="0" i="1" dirty="0">
                <a:solidFill>
                  <a:srgbClr val="222222"/>
                </a:solidFill>
                <a:effectLst/>
                <a:latin typeface="Arial" panose="020B0604020202020204" pitchFamily="34" charset="0"/>
              </a:rPr>
              <a:t>Journal of Engineering Design</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20</a:t>
            </a:r>
            <a:r>
              <a:rPr lang="en-US" sz="1000" b="0" i="0" dirty="0">
                <a:solidFill>
                  <a:srgbClr val="222222"/>
                </a:solidFill>
                <a:effectLst/>
                <a:latin typeface="Arial" panose="020B0604020202020204" pitchFamily="34" charset="0"/>
              </a:rPr>
              <a:t>(5), 437-448.</a:t>
            </a:r>
            <a:endParaRPr lang="LID4096" sz="1000" dirty="0"/>
          </a:p>
        </p:txBody>
      </p:sp>
    </p:spTree>
    <p:extLst>
      <p:ext uri="{BB962C8B-B14F-4D97-AF65-F5344CB8AC3E}">
        <p14:creationId xmlns:p14="http://schemas.microsoft.com/office/powerpoint/2010/main" val="36640432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617C28-D4CB-4BC3-B6ED-02ACBA891D65}"/>
              </a:ext>
            </a:extLst>
          </p:cNvPr>
          <p:cNvSpPr>
            <a:spLocks noGrp="1"/>
          </p:cNvSpPr>
          <p:nvPr>
            <p:ph sz="quarter" idx="12"/>
          </p:nvPr>
        </p:nvSpPr>
        <p:spPr/>
        <p:txBody>
          <a:bodyPr>
            <a:normAutofit/>
          </a:bodyPr>
          <a:lstStyle/>
          <a:p>
            <a:r>
              <a:rPr lang="en-GB" sz="2500" dirty="0"/>
              <a:t>Important characteristics</a:t>
            </a:r>
          </a:p>
          <a:p>
            <a:pPr lvl="1"/>
            <a:r>
              <a:rPr lang="en-GB" sz="2500" dirty="0"/>
              <a:t>Image</a:t>
            </a:r>
          </a:p>
          <a:p>
            <a:pPr lvl="1"/>
            <a:r>
              <a:rPr lang="en-GB" sz="2500" dirty="0"/>
              <a:t>Name</a:t>
            </a:r>
          </a:p>
          <a:p>
            <a:pPr lvl="1"/>
            <a:r>
              <a:rPr lang="en-GB" sz="2500" dirty="0"/>
              <a:t>Quote</a:t>
            </a:r>
          </a:p>
          <a:p>
            <a:pPr lvl="1"/>
            <a:r>
              <a:rPr lang="en-GB" sz="2500" dirty="0"/>
              <a:t>Short bio</a:t>
            </a:r>
          </a:p>
          <a:p>
            <a:pPr lvl="1"/>
            <a:r>
              <a:rPr lang="en-GB" sz="2500" dirty="0"/>
              <a:t>Likes/dislikes</a:t>
            </a:r>
            <a:endParaRPr lang="en-150" sz="2500" dirty="0"/>
          </a:p>
        </p:txBody>
      </p:sp>
      <p:sp>
        <p:nvSpPr>
          <p:cNvPr id="3" name="Title 2">
            <a:extLst>
              <a:ext uri="{FF2B5EF4-FFF2-40B4-BE49-F238E27FC236}">
                <a16:creationId xmlns:a16="http://schemas.microsoft.com/office/drawing/2014/main" id="{1226DADA-C1AB-48DC-991A-E4C0D56F98A0}"/>
              </a:ext>
            </a:extLst>
          </p:cNvPr>
          <p:cNvSpPr>
            <a:spLocks noGrp="1"/>
          </p:cNvSpPr>
          <p:nvPr>
            <p:ph type="title"/>
          </p:nvPr>
        </p:nvSpPr>
        <p:spPr/>
        <p:txBody>
          <a:bodyPr/>
          <a:lstStyle/>
          <a:p>
            <a:r>
              <a:rPr lang="en-150" dirty="0"/>
              <a:t>Persona</a:t>
            </a:r>
          </a:p>
        </p:txBody>
      </p:sp>
      <p:pic>
        <p:nvPicPr>
          <p:cNvPr id="5" name="Content Placeholder 4">
            <a:extLst>
              <a:ext uri="{FF2B5EF4-FFF2-40B4-BE49-F238E27FC236}">
                <a16:creationId xmlns:a16="http://schemas.microsoft.com/office/drawing/2014/main" id="{2C7A18E6-49ED-4AF3-B384-18F527B7F860}"/>
              </a:ext>
            </a:extLst>
          </p:cNvPr>
          <p:cNvPicPr>
            <a:picLocks noChangeAspect="1"/>
          </p:cNvPicPr>
          <p:nvPr/>
        </p:nvPicPr>
        <p:blipFill rotWithShape="1">
          <a:blip r:embed="rId3">
            <a:extLst>
              <a:ext uri="{28A0092B-C50C-407E-A947-70E740481C1C}">
                <a14:useLocalDpi xmlns:a14="http://schemas.microsoft.com/office/drawing/2010/main" val="0"/>
              </a:ext>
            </a:extLst>
          </a:blip>
          <a:srcRect l="4605" t="4210" r="2624" b="5170"/>
          <a:stretch/>
        </p:blipFill>
        <p:spPr>
          <a:xfrm>
            <a:off x="5351368" y="0"/>
            <a:ext cx="3823988" cy="3075806"/>
          </a:xfrm>
          <a:prstGeom prst="rect">
            <a:avLst/>
          </a:prstGeom>
        </p:spPr>
      </p:pic>
      <p:pic>
        <p:nvPicPr>
          <p:cNvPr id="6" name="Content Placeholder 5">
            <a:extLst>
              <a:ext uri="{FF2B5EF4-FFF2-40B4-BE49-F238E27FC236}">
                <a16:creationId xmlns:a16="http://schemas.microsoft.com/office/drawing/2014/main" id="{B53B7475-9F18-43E8-BCEE-90C2075A9F6D}"/>
              </a:ext>
            </a:extLst>
          </p:cNvPr>
          <p:cNvPicPr>
            <a:picLocks noChangeAspect="1"/>
          </p:cNvPicPr>
          <p:nvPr/>
        </p:nvPicPr>
        <p:blipFill rotWithShape="1">
          <a:blip r:embed="rId4">
            <a:extLst>
              <a:ext uri="{28A0092B-C50C-407E-A947-70E740481C1C}">
                <a14:useLocalDpi xmlns:a14="http://schemas.microsoft.com/office/drawing/2010/main" val="0"/>
              </a:ext>
            </a:extLst>
          </a:blip>
          <a:srcRect l="10974" t="20242" r="12168" b="19075"/>
          <a:stretch/>
        </p:blipFill>
        <p:spPr>
          <a:xfrm>
            <a:off x="3056457" y="2427734"/>
            <a:ext cx="4589822" cy="2417138"/>
          </a:xfrm>
          <a:prstGeom prst="rect">
            <a:avLst/>
          </a:prstGeom>
        </p:spPr>
      </p:pic>
    </p:spTree>
    <p:extLst>
      <p:ext uri="{BB962C8B-B14F-4D97-AF65-F5344CB8AC3E}">
        <p14:creationId xmlns:p14="http://schemas.microsoft.com/office/powerpoint/2010/main" val="36277134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ECEF9-A7BB-4725-8071-A124EDCFAC37}"/>
              </a:ext>
            </a:extLst>
          </p:cNvPr>
          <p:cNvSpPr>
            <a:spLocks noGrp="1"/>
          </p:cNvSpPr>
          <p:nvPr>
            <p:ph type="title"/>
          </p:nvPr>
        </p:nvSpPr>
        <p:spPr/>
        <p:txBody>
          <a:bodyPr/>
          <a:lstStyle/>
          <a:p>
            <a:r>
              <a:rPr lang="en-US" dirty="0"/>
              <a:t>Empathy: Persona with empathy map</a:t>
            </a:r>
            <a:endParaRPr lang="en-150" dirty="0"/>
          </a:p>
        </p:txBody>
      </p:sp>
      <p:pic>
        <p:nvPicPr>
          <p:cNvPr id="7" name="Picture 6">
            <a:extLst>
              <a:ext uri="{FF2B5EF4-FFF2-40B4-BE49-F238E27FC236}">
                <a16:creationId xmlns:a16="http://schemas.microsoft.com/office/drawing/2014/main" id="{94D5A0CC-8A2A-4372-9E66-38BE071B3728}"/>
              </a:ext>
            </a:extLst>
          </p:cNvPr>
          <p:cNvPicPr>
            <a:picLocks noChangeAspect="1"/>
          </p:cNvPicPr>
          <p:nvPr/>
        </p:nvPicPr>
        <p:blipFill>
          <a:blip r:embed="rId3"/>
          <a:stretch>
            <a:fillRect/>
          </a:stretch>
        </p:blipFill>
        <p:spPr>
          <a:xfrm>
            <a:off x="1125476" y="1061558"/>
            <a:ext cx="6830900" cy="3435902"/>
          </a:xfrm>
          <a:prstGeom prst="rect">
            <a:avLst/>
          </a:prstGeom>
        </p:spPr>
      </p:pic>
      <p:sp>
        <p:nvSpPr>
          <p:cNvPr id="5" name="TextBox 4">
            <a:extLst>
              <a:ext uri="{FF2B5EF4-FFF2-40B4-BE49-F238E27FC236}">
                <a16:creationId xmlns:a16="http://schemas.microsoft.com/office/drawing/2014/main" id="{1E5554E9-955E-4F67-A8DF-5AAA16C80936}"/>
              </a:ext>
            </a:extLst>
          </p:cNvPr>
          <p:cNvSpPr txBox="1"/>
          <p:nvPr/>
        </p:nvSpPr>
        <p:spPr>
          <a:xfrm>
            <a:off x="1071499" y="4485611"/>
            <a:ext cx="7056352" cy="246221"/>
          </a:xfrm>
          <a:prstGeom prst="rect">
            <a:avLst/>
          </a:prstGeom>
          <a:noFill/>
        </p:spPr>
        <p:txBody>
          <a:bodyPr wrap="square">
            <a:spAutoFit/>
          </a:bodyPr>
          <a:lstStyle/>
          <a:p>
            <a:r>
              <a:rPr lang="sv-SE" sz="1000" b="0" i="0" dirty="0">
                <a:solidFill>
                  <a:srgbClr val="222222"/>
                </a:solidFill>
                <a:effectLst/>
                <a:latin typeface="Arial" panose="020B0604020202020204" pitchFamily="34" charset="0"/>
              </a:rPr>
              <a:t>Ferreira, B., Silva, W., Oliveira, E., &amp; Conte, T. (2015, July). Designing Personas with Empathy Map. In </a:t>
            </a:r>
            <a:r>
              <a:rPr lang="sv-SE" sz="1000" b="0" i="1" dirty="0">
                <a:solidFill>
                  <a:srgbClr val="222222"/>
                </a:solidFill>
                <a:effectLst/>
                <a:latin typeface="Arial" panose="020B0604020202020204" pitchFamily="34" charset="0"/>
              </a:rPr>
              <a:t>SEKE</a:t>
            </a:r>
            <a:r>
              <a:rPr lang="sv-SE" sz="1000" b="0" i="0" dirty="0">
                <a:solidFill>
                  <a:srgbClr val="222222"/>
                </a:solidFill>
                <a:effectLst/>
                <a:latin typeface="Arial" panose="020B0604020202020204" pitchFamily="34" charset="0"/>
              </a:rPr>
              <a:t> (Vol. 152).</a:t>
            </a:r>
            <a:endParaRPr lang="en-150" sz="1000" dirty="0"/>
          </a:p>
        </p:txBody>
      </p:sp>
    </p:spTree>
    <p:extLst>
      <p:ext uri="{BB962C8B-B14F-4D97-AF65-F5344CB8AC3E}">
        <p14:creationId xmlns:p14="http://schemas.microsoft.com/office/powerpoint/2010/main" val="21777602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DD3D-1D7A-41A2-A097-2D364CF837E8}"/>
              </a:ext>
            </a:extLst>
          </p:cNvPr>
          <p:cNvSpPr>
            <a:spLocks noGrp="1"/>
          </p:cNvSpPr>
          <p:nvPr>
            <p:ph type="title"/>
          </p:nvPr>
        </p:nvSpPr>
        <p:spPr/>
        <p:txBody>
          <a:bodyPr/>
          <a:lstStyle/>
          <a:p>
            <a:r>
              <a:rPr lang="en-150" dirty="0"/>
              <a:t>Practice</a:t>
            </a:r>
          </a:p>
        </p:txBody>
      </p:sp>
    </p:spTree>
    <p:extLst>
      <p:ext uri="{BB962C8B-B14F-4D97-AF65-F5344CB8AC3E}">
        <p14:creationId xmlns:p14="http://schemas.microsoft.com/office/powerpoint/2010/main" val="25184137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ECEF9-A7BB-4725-8071-A124EDCFAC37}"/>
              </a:ext>
            </a:extLst>
          </p:cNvPr>
          <p:cNvSpPr>
            <a:spLocks noGrp="1"/>
          </p:cNvSpPr>
          <p:nvPr>
            <p:ph type="title"/>
          </p:nvPr>
        </p:nvSpPr>
        <p:spPr/>
        <p:txBody>
          <a:bodyPr/>
          <a:lstStyle/>
          <a:p>
            <a:r>
              <a:rPr lang="en-US" dirty="0"/>
              <a:t>Empathy: In an out approach for designer’s blind spots</a:t>
            </a:r>
            <a:endParaRPr lang="en-150" dirty="0"/>
          </a:p>
        </p:txBody>
      </p:sp>
      <p:pic>
        <p:nvPicPr>
          <p:cNvPr id="5" name="Picture 4">
            <a:extLst>
              <a:ext uri="{FF2B5EF4-FFF2-40B4-BE49-F238E27FC236}">
                <a16:creationId xmlns:a16="http://schemas.microsoft.com/office/drawing/2014/main" id="{3B6FCD65-0E91-4E31-9C72-6860C2B48234}"/>
              </a:ext>
            </a:extLst>
          </p:cNvPr>
          <p:cNvPicPr>
            <a:picLocks noChangeAspect="1"/>
          </p:cNvPicPr>
          <p:nvPr/>
        </p:nvPicPr>
        <p:blipFill rotWithShape="1">
          <a:blip r:embed="rId3"/>
          <a:srcRect b="50000"/>
          <a:stretch/>
        </p:blipFill>
        <p:spPr>
          <a:xfrm>
            <a:off x="3441774" y="888214"/>
            <a:ext cx="2851113" cy="3936479"/>
          </a:xfrm>
          <a:prstGeom prst="rect">
            <a:avLst/>
          </a:prstGeom>
        </p:spPr>
      </p:pic>
      <p:pic>
        <p:nvPicPr>
          <p:cNvPr id="6" name="Picture 5">
            <a:extLst>
              <a:ext uri="{FF2B5EF4-FFF2-40B4-BE49-F238E27FC236}">
                <a16:creationId xmlns:a16="http://schemas.microsoft.com/office/drawing/2014/main" id="{B3AF08AA-BB33-422A-BFFC-1486E3AD34DB}"/>
              </a:ext>
            </a:extLst>
          </p:cNvPr>
          <p:cNvPicPr>
            <a:picLocks noChangeAspect="1"/>
          </p:cNvPicPr>
          <p:nvPr/>
        </p:nvPicPr>
        <p:blipFill rotWithShape="1">
          <a:blip r:embed="rId3"/>
          <a:srcRect t="49268" b="732"/>
          <a:stretch/>
        </p:blipFill>
        <p:spPr>
          <a:xfrm>
            <a:off x="6292887" y="888213"/>
            <a:ext cx="2851113" cy="3936479"/>
          </a:xfrm>
          <a:prstGeom prst="rect">
            <a:avLst/>
          </a:prstGeom>
        </p:spPr>
      </p:pic>
      <p:sp>
        <p:nvSpPr>
          <p:cNvPr id="7" name="TextBox 6">
            <a:extLst>
              <a:ext uri="{FF2B5EF4-FFF2-40B4-BE49-F238E27FC236}">
                <a16:creationId xmlns:a16="http://schemas.microsoft.com/office/drawing/2014/main" id="{FA07CED6-7D67-41C8-8241-F4C632C9519F}"/>
              </a:ext>
            </a:extLst>
          </p:cNvPr>
          <p:cNvSpPr txBox="1"/>
          <p:nvPr/>
        </p:nvSpPr>
        <p:spPr>
          <a:xfrm>
            <a:off x="412754" y="4255286"/>
            <a:ext cx="3206928" cy="553998"/>
          </a:xfrm>
          <a:prstGeom prst="rect">
            <a:avLst/>
          </a:prstGeom>
          <a:noFill/>
        </p:spPr>
        <p:txBody>
          <a:bodyPr wrap="square">
            <a:spAutoFit/>
          </a:bodyPr>
          <a:lstStyle/>
          <a:p>
            <a:r>
              <a:rPr lang="en-US" sz="1000" b="0" i="0" dirty="0" err="1">
                <a:solidFill>
                  <a:srgbClr val="222222"/>
                </a:solidFill>
                <a:effectLst/>
                <a:latin typeface="Arial" panose="020B0604020202020204" pitchFamily="34" charset="0"/>
              </a:rPr>
              <a:t>Kouprie</a:t>
            </a:r>
            <a:r>
              <a:rPr lang="en-US" sz="1000" b="0" i="0" dirty="0">
                <a:solidFill>
                  <a:srgbClr val="222222"/>
                </a:solidFill>
                <a:effectLst/>
                <a:latin typeface="Arial" panose="020B0604020202020204" pitchFamily="34" charset="0"/>
              </a:rPr>
              <a:t>, M., &amp; Visser, F. S. (2009). A framework for empathy in design: stepping into and out of the user's life. </a:t>
            </a:r>
            <a:r>
              <a:rPr lang="en-US" sz="1000" b="0" i="1" dirty="0">
                <a:solidFill>
                  <a:srgbClr val="222222"/>
                </a:solidFill>
                <a:effectLst/>
                <a:latin typeface="Arial" panose="020B0604020202020204" pitchFamily="34" charset="0"/>
              </a:rPr>
              <a:t>Journal of Engineering Design</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20</a:t>
            </a:r>
            <a:r>
              <a:rPr lang="en-US" sz="1000" b="0" i="0" dirty="0">
                <a:solidFill>
                  <a:srgbClr val="222222"/>
                </a:solidFill>
                <a:effectLst/>
                <a:latin typeface="Arial" panose="020B0604020202020204" pitchFamily="34" charset="0"/>
              </a:rPr>
              <a:t>(5), 437-448.</a:t>
            </a:r>
            <a:endParaRPr lang="LID4096" sz="1000" dirty="0"/>
          </a:p>
        </p:txBody>
      </p:sp>
    </p:spTree>
    <p:extLst>
      <p:ext uri="{BB962C8B-B14F-4D97-AF65-F5344CB8AC3E}">
        <p14:creationId xmlns:p14="http://schemas.microsoft.com/office/powerpoint/2010/main" val="15741742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72DD2C-68B6-4049-A2B0-A6049FBA46EB}"/>
              </a:ext>
            </a:extLst>
          </p:cNvPr>
          <p:cNvSpPr>
            <a:spLocks noGrp="1"/>
          </p:cNvSpPr>
          <p:nvPr>
            <p:ph sz="quarter" idx="12"/>
          </p:nvPr>
        </p:nvSpPr>
        <p:spPr>
          <a:xfrm>
            <a:off x="684001" y="1440000"/>
            <a:ext cx="6408279" cy="3199500"/>
          </a:xfrm>
        </p:spPr>
        <p:txBody>
          <a:bodyPr>
            <a:normAutofit/>
          </a:bodyPr>
          <a:lstStyle/>
          <a:p>
            <a:r>
              <a:rPr lang="en-150" dirty="0"/>
              <a:t>Wheelchair users</a:t>
            </a:r>
          </a:p>
          <a:p>
            <a:pPr lvl="1"/>
            <a:r>
              <a:rPr lang="en-150" dirty="0"/>
              <a:t>Pick one direction </a:t>
            </a:r>
          </a:p>
          <a:p>
            <a:pPr lvl="1"/>
            <a:r>
              <a:rPr lang="en-150" dirty="0"/>
              <a:t>Find the closest wheelchair user toilet tow</a:t>
            </a:r>
            <a:r>
              <a:rPr lang="en-US" dirty="0"/>
              <a:t>a</a:t>
            </a:r>
            <a:r>
              <a:rPr lang="en-150" dirty="0" err="1"/>
              <a:t>rds</a:t>
            </a:r>
            <a:r>
              <a:rPr lang="en-150" dirty="0"/>
              <a:t> that direction</a:t>
            </a:r>
          </a:p>
          <a:p>
            <a:r>
              <a:rPr lang="en-150" dirty="0"/>
              <a:t>Blind people – pick one (the person </a:t>
            </a:r>
            <a:r>
              <a:rPr lang="en-150" dirty="0" err="1"/>
              <a:t>accompan</a:t>
            </a:r>
            <a:r>
              <a:rPr lang="en-US" dirty="0"/>
              <a:t>y</a:t>
            </a:r>
            <a:r>
              <a:rPr lang="en-150" dirty="0" err="1"/>
              <a:t>ing</a:t>
            </a:r>
            <a:r>
              <a:rPr lang="en-150" dirty="0"/>
              <a:t> you is for protection not to tell you what to do)</a:t>
            </a:r>
          </a:p>
          <a:p>
            <a:pPr lvl="1"/>
            <a:r>
              <a:rPr lang="en-150" dirty="0"/>
              <a:t>1. Find your way to the downstairs restaurant </a:t>
            </a:r>
          </a:p>
          <a:p>
            <a:pPr lvl="1"/>
            <a:r>
              <a:rPr lang="en-150" dirty="0"/>
              <a:t>2. Find your way to the restaurant on the left of </a:t>
            </a:r>
            <a:r>
              <a:rPr lang="en-150" dirty="0" err="1"/>
              <a:t>TellUs</a:t>
            </a:r>
            <a:r>
              <a:rPr lang="en-150" dirty="0"/>
              <a:t> and find a way to understand what is the menu</a:t>
            </a:r>
          </a:p>
          <a:p>
            <a:pPr lvl="1"/>
            <a:r>
              <a:rPr lang="en-150" dirty="0"/>
              <a:t>3. Find your way to the toilets and try to use them (wash your hands afterword)</a:t>
            </a:r>
          </a:p>
          <a:p>
            <a:pPr lvl="1"/>
            <a:endParaRPr lang="en-150" dirty="0"/>
          </a:p>
        </p:txBody>
      </p:sp>
      <p:sp>
        <p:nvSpPr>
          <p:cNvPr id="3" name="Title 2">
            <a:extLst>
              <a:ext uri="{FF2B5EF4-FFF2-40B4-BE49-F238E27FC236}">
                <a16:creationId xmlns:a16="http://schemas.microsoft.com/office/drawing/2014/main" id="{2395CF9D-5732-4BFB-BCDE-B6BE7461D69E}"/>
              </a:ext>
            </a:extLst>
          </p:cNvPr>
          <p:cNvSpPr>
            <a:spLocks noGrp="1"/>
          </p:cNvSpPr>
          <p:nvPr>
            <p:ph type="title"/>
          </p:nvPr>
        </p:nvSpPr>
        <p:spPr>
          <a:xfrm>
            <a:off x="684000" y="504000"/>
            <a:ext cx="7831350" cy="771606"/>
          </a:xfrm>
        </p:spPr>
        <p:txBody>
          <a:bodyPr/>
          <a:lstStyle/>
          <a:p>
            <a:r>
              <a:rPr lang="en-150" dirty="0"/>
              <a:t>Do and reflect while you are doing </a:t>
            </a:r>
            <a:br>
              <a:rPr lang="en-150" dirty="0"/>
            </a:br>
            <a:r>
              <a:rPr lang="en-150" dirty="0"/>
              <a:t>– Be back in 15-20 min</a:t>
            </a:r>
          </a:p>
        </p:txBody>
      </p:sp>
    </p:spTree>
    <p:extLst>
      <p:ext uri="{BB962C8B-B14F-4D97-AF65-F5344CB8AC3E}">
        <p14:creationId xmlns:p14="http://schemas.microsoft.com/office/powerpoint/2010/main" val="26920532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5D523-B827-4093-8B40-3E161C3F4536}"/>
              </a:ext>
            </a:extLst>
          </p:cNvPr>
          <p:cNvSpPr>
            <a:spLocks noGrp="1"/>
          </p:cNvSpPr>
          <p:nvPr>
            <p:ph sz="quarter" idx="12"/>
          </p:nvPr>
        </p:nvSpPr>
        <p:spPr>
          <a:xfrm>
            <a:off x="684001" y="1440000"/>
            <a:ext cx="2663863" cy="2939990"/>
          </a:xfrm>
        </p:spPr>
        <p:txBody>
          <a:bodyPr/>
          <a:lstStyle/>
          <a:p>
            <a:r>
              <a:rPr lang="en-150" dirty="0"/>
              <a:t>How did you feel as...blind/wheelchair user?</a:t>
            </a:r>
          </a:p>
          <a:p>
            <a:r>
              <a:rPr lang="en-150" dirty="0"/>
              <a:t>What do you think would have changed if you were living for years in this state of body?</a:t>
            </a:r>
          </a:p>
        </p:txBody>
      </p:sp>
      <p:sp>
        <p:nvSpPr>
          <p:cNvPr id="3" name="Title 2">
            <a:extLst>
              <a:ext uri="{FF2B5EF4-FFF2-40B4-BE49-F238E27FC236}">
                <a16:creationId xmlns:a16="http://schemas.microsoft.com/office/drawing/2014/main" id="{1BE2963F-4CB7-4A15-873E-0CBD26C3C881}"/>
              </a:ext>
            </a:extLst>
          </p:cNvPr>
          <p:cNvSpPr>
            <a:spLocks noGrp="1"/>
          </p:cNvSpPr>
          <p:nvPr>
            <p:ph type="title"/>
          </p:nvPr>
        </p:nvSpPr>
        <p:spPr/>
        <p:txBody>
          <a:bodyPr/>
          <a:lstStyle/>
          <a:p>
            <a:r>
              <a:rPr lang="en-150" dirty="0"/>
              <a:t>Last min discussion... </a:t>
            </a:r>
            <a:r>
              <a:rPr lang="en-US" dirty="0"/>
              <a:t>T</a:t>
            </a:r>
            <a:r>
              <a:rPr lang="en-150" dirty="0"/>
              <a:t>o be continued</a:t>
            </a:r>
          </a:p>
        </p:txBody>
      </p:sp>
      <p:pic>
        <p:nvPicPr>
          <p:cNvPr id="4" name="Picture 3">
            <a:extLst>
              <a:ext uri="{FF2B5EF4-FFF2-40B4-BE49-F238E27FC236}">
                <a16:creationId xmlns:a16="http://schemas.microsoft.com/office/drawing/2014/main" id="{3D59DBE8-90CC-4D15-9BE6-54EE128EBD86}"/>
              </a:ext>
            </a:extLst>
          </p:cNvPr>
          <p:cNvPicPr>
            <a:picLocks noChangeAspect="1"/>
          </p:cNvPicPr>
          <p:nvPr/>
        </p:nvPicPr>
        <p:blipFill rotWithShape="1">
          <a:blip r:embed="rId2"/>
          <a:srcRect b="50000"/>
          <a:stretch/>
        </p:blipFill>
        <p:spPr>
          <a:xfrm>
            <a:off x="3441774" y="888214"/>
            <a:ext cx="2851113" cy="3936479"/>
          </a:xfrm>
          <a:prstGeom prst="rect">
            <a:avLst/>
          </a:prstGeom>
        </p:spPr>
      </p:pic>
      <p:pic>
        <p:nvPicPr>
          <p:cNvPr id="5" name="Picture 4">
            <a:extLst>
              <a:ext uri="{FF2B5EF4-FFF2-40B4-BE49-F238E27FC236}">
                <a16:creationId xmlns:a16="http://schemas.microsoft.com/office/drawing/2014/main" id="{C59F1EF3-ED0C-4F45-87CA-B5B8BFE8B9B2}"/>
              </a:ext>
            </a:extLst>
          </p:cNvPr>
          <p:cNvPicPr>
            <a:picLocks noChangeAspect="1"/>
          </p:cNvPicPr>
          <p:nvPr/>
        </p:nvPicPr>
        <p:blipFill rotWithShape="1">
          <a:blip r:embed="rId2"/>
          <a:srcRect t="49268" b="732"/>
          <a:stretch/>
        </p:blipFill>
        <p:spPr>
          <a:xfrm>
            <a:off x="6292887" y="888213"/>
            <a:ext cx="2851113" cy="3936479"/>
          </a:xfrm>
          <a:prstGeom prst="rect">
            <a:avLst/>
          </a:prstGeom>
        </p:spPr>
      </p:pic>
    </p:spTree>
    <p:extLst>
      <p:ext uri="{BB962C8B-B14F-4D97-AF65-F5344CB8AC3E}">
        <p14:creationId xmlns:p14="http://schemas.microsoft.com/office/powerpoint/2010/main" val="20618098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5D523-B827-4093-8B40-3E161C3F4536}"/>
              </a:ext>
            </a:extLst>
          </p:cNvPr>
          <p:cNvSpPr>
            <a:spLocks noGrp="1"/>
          </p:cNvSpPr>
          <p:nvPr>
            <p:ph sz="quarter" idx="12"/>
          </p:nvPr>
        </p:nvSpPr>
        <p:spPr>
          <a:xfrm>
            <a:off x="684001" y="1440000"/>
            <a:ext cx="2663863" cy="2939990"/>
          </a:xfrm>
        </p:spPr>
        <p:txBody>
          <a:bodyPr/>
          <a:lstStyle/>
          <a:p>
            <a:r>
              <a:rPr lang="en-150" dirty="0"/>
              <a:t>How did you feel as...blind/wheelchair user?</a:t>
            </a:r>
          </a:p>
          <a:p>
            <a:r>
              <a:rPr lang="en-150" dirty="0"/>
              <a:t>What do you think would have changed if you were living for years in this state of body?</a:t>
            </a:r>
          </a:p>
        </p:txBody>
      </p:sp>
      <p:sp>
        <p:nvSpPr>
          <p:cNvPr id="3" name="Title 2">
            <a:extLst>
              <a:ext uri="{FF2B5EF4-FFF2-40B4-BE49-F238E27FC236}">
                <a16:creationId xmlns:a16="http://schemas.microsoft.com/office/drawing/2014/main" id="{1BE2963F-4CB7-4A15-873E-0CBD26C3C881}"/>
              </a:ext>
            </a:extLst>
          </p:cNvPr>
          <p:cNvSpPr>
            <a:spLocks noGrp="1"/>
          </p:cNvSpPr>
          <p:nvPr>
            <p:ph type="title"/>
          </p:nvPr>
        </p:nvSpPr>
        <p:spPr/>
        <p:txBody>
          <a:bodyPr/>
          <a:lstStyle/>
          <a:p>
            <a:r>
              <a:rPr lang="en-150" dirty="0"/>
              <a:t>...Last min discussion</a:t>
            </a:r>
          </a:p>
        </p:txBody>
      </p:sp>
      <p:pic>
        <p:nvPicPr>
          <p:cNvPr id="4" name="Picture 3">
            <a:extLst>
              <a:ext uri="{FF2B5EF4-FFF2-40B4-BE49-F238E27FC236}">
                <a16:creationId xmlns:a16="http://schemas.microsoft.com/office/drawing/2014/main" id="{3D59DBE8-90CC-4D15-9BE6-54EE128EBD86}"/>
              </a:ext>
            </a:extLst>
          </p:cNvPr>
          <p:cNvPicPr>
            <a:picLocks noChangeAspect="1"/>
          </p:cNvPicPr>
          <p:nvPr/>
        </p:nvPicPr>
        <p:blipFill rotWithShape="1">
          <a:blip r:embed="rId2"/>
          <a:srcRect b="50000"/>
          <a:stretch/>
        </p:blipFill>
        <p:spPr>
          <a:xfrm>
            <a:off x="3441774" y="888214"/>
            <a:ext cx="2851113" cy="3936479"/>
          </a:xfrm>
          <a:prstGeom prst="rect">
            <a:avLst/>
          </a:prstGeom>
        </p:spPr>
      </p:pic>
      <p:pic>
        <p:nvPicPr>
          <p:cNvPr id="5" name="Picture 4">
            <a:extLst>
              <a:ext uri="{FF2B5EF4-FFF2-40B4-BE49-F238E27FC236}">
                <a16:creationId xmlns:a16="http://schemas.microsoft.com/office/drawing/2014/main" id="{C59F1EF3-ED0C-4F45-87CA-B5B8BFE8B9B2}"/>
              </a:ext>
            </a:extLst>
          </p:cNvPr>
          <p:cNvPicPr>
            <a:picLocks noChangeAspect="1"/>
          </p:cNvPicPr>
          <p:nvPr/>
        </p:nvPicPr>
        <p:blipFill rotWithShape="1">
          <a:blip r:embed="rId2"/>
          <a:srcRect t="49268" b="732"/>
          <a:stretch/>
        </p:blipFill>
        <p:spPr>
          <a:xfrm>
            <a:off x="6292887" y="888213"/>
            <a:ext cx="2851113" cy="3936479"/>
          </a:xfrm>
          <a:prstGeom prst="rect">
            <a:avLst/>
          </a:prstGeom>
        </p:spPr>
      </p:pic>
    </p:spTree>
    <p:extLst>
      <p:ext uri="{BB962C8B-B14F-4D97-AF65-F5344CB8AC3E}">
        <p14:creationId xmlns:p14="http://schemas.microsoft.com/office/powerpoint/2010/main" val="42607268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E26DE4-70C4-4856-B363-A6865E904F1C}"/>
              </a:ext>
            </a:extLst>
          </p:cNvPr>
          <p:cNvSpPr>
            <a:spLocks noGrp="1"/>
          </p:cNvSpPr>
          <p:nvPr>
            <p:ph sz="quarter" idx="12"/>
          </p:nvPr>
        </p:nvSpPr>
        <p:spPr/>
        <p:txBody>
          <a:bodyPr/>
          <a:lstStyle/>
          <a:p>
            <a:r>
              <a:rPr lang="en-150" dirty="0"/>
              <a:t>Divide into groups – we do this together</a:t>
            </a:r>
          </a:p>
          <a:p>
            <a:r>
              <a:rPr lang="en-150" dirty="0"/>
              <a:t>Educate yourself for the difference</a:t>
            </a:r>
          </a:p>
          <a:p>
            <a:r>
              <a:rPr lang="en-150" dirty="0"/>
              <a:t>What do they find difficult to do</a:t>
            </a:r>
          </a:p>
          <a:p>
            <a:r>
              <a:rPr lang="en-150" dirty="0"/>
              <a:t>Why</a:t>
            </a:r>
          </a:p>
          <a:p>
            <a:r>
              <a:rPr lang="en-150" dirty="0"/>
              <a:t>How they feel</a:t>
            </a:r>
          </a:p>
          <a:p>
            <a:r>
              <a:rPr lang="en-150" dirty="0"/>
              <a:t>Fill in the empathy map</a:t>
            </a:r>
          </a:p>
        </p:txBody>
      </p:sp>
      <p:sp>
        <p:nvSpPr>
          <p:cNvPr id="3" name="Title 2">
            <a:extLst>
              <a:ext uri="{FF2B5EF4-FFF2-40B4-BE49-F238E27FC236}">
                <a16:creationId xmlns:a16="http://schemas.microsoft.com/office/drawing/2014/main" id="{68FB8AD4-3552-4A72-ABD8-0707836F2252}"/>
              </a:ext>
            </a:extLst>
          </p:cNvPr>
          <p:cNvSpPr>
            <a:spLocks noGrp="1"/>
          </p:cNvSpPr>
          <p:nvPr>
            <p:ph type="title"/>
          </p:nvPr>
        </p:nvSpPr>
        <p:spPr/>
        <p:txBody>
          <a:bodyPr/>
          <a:lstStyle/>
          <a:p>
            <a:r>
              <a:rPr lang="en-150" dirty="0"/>
              <a:t>Tasks</a:t>
            </a:r>
          </a:p>
        </p:txBody>
      </p:sp>
    </p:spTree>
    <p:extLst>
      <p:ext uri="{BB962C8B-B14F-4D97-AF65-F5344CB8AC3E}">
        <p14:creationId xmlns:p14="http://schemas.microsoft.com/office/powerpoint/2010/main" val="21694771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urrell+Bishop+Marble+Answer+Machine SD">
            <a:hlinkClick r:id="" action="ppaction://media"/>
            <a:extLst>
              <a:ext uri="{FF2B5EF4-FFF2-40B4-BE49-F238E27FC236}">
                <a16:creationId xmlns:a16="http://schemas.microsoft.com/office/drawing/2014/main" id="{3538779A-FA51-4A70-89EC-984E70143B7B}"/>
              </a:ext>
            </a:extLst>
          </p:cNvPr>
          <p:cNvPicPr>
            <a:picLocks noGrp="1" noRot="1" noChangeAspect="1"/>
          </p:cNvPicPr>
          <p:nvPr>
            <p:ph sz="quarter" idx="12"/>
            <a:videoFile r:link="rId1"/>
          </p:nvPr>
        </p:nvPicPr>
        <p:blipFill>
          <a:blip r:embed="rId4"/>
          <a:stretch>
            <a:fillRect/>
          </a:stretch>
        </p:blipFill>
        <p:spPr>
          <a:xfrm>
            <a:off x="750304" y="1291174"/>
            <a:ext cx="3816000" cy="2862000"/>
          </a:xfrm>
          <a:prstGeom prst="rect">
            <a:avLst/>
          </a:prstGeom>
          <a:noFill/>
        </p:spPr>
      </p:pic>
      <p:sp>
        <p:nvSpPr>
          <p:cNvPr id="3" name="Title 2">
            <a:extLst>
              <a:ext uri="{FF2B5EF4-FFF2-40B4-BE49-F238E27FC236}">
                <a16:creationId xmlns:a16="http://schemas.microsoft.com/office/drawing/2014/main" id="{54B19741-D092-4D3E-907B-70F41C097604}"/>
              </a:ext>
            </a:extLst>
          </p:cNvPr>
          <p:cNvSpPr>
            <a:spLocks noGrp="1"/>
          </p:cNvSpPr>
          <p:nvPr>
            <p:ph type="title"/>
          </p:nvPr>
        </p:nvSpPr>
        <p:spPr>
          <a:xfrm>
            <a:off x="684000" y="504000"/>
            <a:ext cx="7831350" cy="569407"/>
          </a:xfrm>
        </p:spPr>
        <p:txBody>
          <a:bodyPr wrap="square" anchor="t">
            <a:normAutofit/>
          </a:bodyPr>
          <a:lstStyle/>
          <a:p>
            <a:r>
              <a:rPr lang="en-150" dirty="0"/>
              <a:t>THE GOOD</a:t>
            </a:r>
            <a:r>
              <a:rPr lang="en-150" b="0" dirty="0"/>
              <a:t>, the bad, and the evil</a:t>
            </a:r>
          </a:p>
        </p:txBody>
      </p:sp>
      <p:pic>
        <p:nvPicPr>
          <p:cNvPr id="1026" name="Picture 2" descr="Fig. 7a–i">
            <a:extLst>
              <a:ext uri="{FF2B5EF4-FFF2-40B4-BE49-F238E27FC236}">
                <a16:creationId xmlns:a16="http://schemas.microsoft.com/office/drawing/2014/main" id="{9614DD97-A83E-4C35-8786-8A0CDC04541F}"/>
              </a:ext>
            </a:extLst>
          </p:cNvPr>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5220072" y="66190"/>
            <a:ext cx="3816000" cy="47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653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7CB02EF3-C7D0-46CB-963F-6AB1C6591334}"/>
              </a:ext>
            </a:extLst>
          </p:cNvPr>
          <p:cNvPicPr>
            <a:picLocks noGrp="1" noChangeAspect="1"/>
          </p:cNvPicPr>
          <p:nvPr>
            <p:ph sz="quarter" idx="12"/>
          </p:nvPr>
        </p:nvPicPr>
        <p:blipFill>
          <a:blip r:embed="rId2"/>
          <a:stretch>
            <a:fillRect/>
          </a:stretch>
        </p:blipFill>
        <p:spPr>
          <a:xfrm>
            <a:off x="3491880" y="853978"/>
            <a:ext cx="5652120" cy="3995797"/>
          </a:xfrm>
        </p:spPr>
      </p:pic>
      <p:sp>
        <p:nvSpPr>
          <p:cNvPr id="3" name="Title 2">
            <a:extLst>
              <a:ext uri="{FF2B5EF4-FFF2-40B4-BE49-F238E27FC236}">
                <a16:creationId xmlns:a16="http://schemas.microsoft.com/office/drawing/2014/main" id="{6CC6CC3A-4ED2-4654-93D9-8F782F452991}"/>
              </a:ext>
            </a:extLst>
          </p:cNvPr>
          <p:cNvSpPr>
            <a:spLocks noGrp="1"/>
          </p:cNvSpPr>
          <p:nvPr>
            <p:ph type="title"/>
          </p:nvPr>
        </p:nvSpPr>
        <p:spPr/>
        <p:txBody>
          <a:bodyPr/>
          <a:lstStyle/>
          <a:p>
            <a:r>
              <a:rPr lang="en-150" dirty="0"/>
              <a:t>Make a persona.... with</a:t>
            </a:r>
          </a:p>
        </p:txBody>
      </p:sp>
    </p:spTree>
    <p:extLst>
      <p:ext uri="{BB962C8B-B14F-4D97-AF65-F5344CB8AC3E}">
        <p14:creationId xmlns:p14="http://schemas.microsoft.com/office/powerpoint/2010/main" val="37374318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ECEF9-A7BB-4725-8071-A124EDCFAC37}"/>
              </a:ext>
            </a:extLst>
          </p:cNvPr>
          <p:cNvSpPr>
            <a:spLocks noGrp="1"/>
          </p:cNvSpPr>
          <p:nvPr>
            <p:ph type="title"/>
          </p:nvPr>
        </p:nvSpPr>
        <p:spPr/>
        <p:txBody>
          <a:bodyPr/>
          <a:lstStyle/>
          <a:p>
            <a:r>
              <a:rPr lang="en-US" dirty="0"/>
              <a:t>Empathy: Persona with empathy map</a:t>
            </a:r>
            <a:endParaRPr lang="en-150" dirty="0"/>
          </a:p>
        </p:txBody>
      </p:sp>
      <p:pic>
        <p:nvPicPr>
          <p:cNvPr id="7" name="Picture 6">
            <a:extLst>
              <a:ext uri="{FF2B5EF4-FFF2-40B4-BE49-F238E27FC236}">
                <a16:creationId xmlns:a16="http://schemas.microsoft.com/office/drawing/2014/main" id="{94D5A0CC-8A2A-4372-9E66-38BE071B3728}"/>
              </a:ext>
            </a:extLst>
          </p:cNvPr>
          <p:cNvPicPr>
            <a:picLocks noChangeAspect="1"/>
          </p:cNvPicPr>
          <p:nvPr/>
        </p:nvPicPr>
        <p:blipFill>
          <a:blip r:embed="rId3"/>
          <a:stretch>
            <a:fillRect/>
          </a:stretch>
        </p:blipFill>
        <p:spPr>
          <a:xfrm>
            <a:off x="1125476" y="1061558"/>
            <a:ext cx="6830900" cy="3435902"/>
          </a:xfrm>
          <a:prstGeom prst="rect">
            <a:avLst/>
          </a:prstGeom>
        </p:spPr>
      </p:pic>
      <p:sp>
        <p:nvSpPr>
          <p:cNvPr id="5" name="TextBox 4">
            <a:extLst>
              <a:ext uri="{FF2B5EF4-FFF2-40B4-BE49-F238E27FC236}">
                <a16:creationId xmlns:a16="http://schemas.microsoft.com/office/drawing/2014/main" id="{1E5554E9-955E-4F67-A8DF-5AAA16C80936}"/>
              </a:ext>
            </a:extLst>
          </p:cNvPr>
          <p:cNvSpPr txBox="1"/>
          <p:nvPr/>
        </p:nvSpPr>
        <p:spPr>
          <a:xfrm>
            <a:off x="1071499" y="4485611"/>
            <a:ext cx="7056352" cy="246221"/>
          </a:xfrm>
          <a:prstGeom prst="rect">
            <a:avLst/>
          </a:prstGeom>
          <a:noFill/>
        </p:spPr>
        <p:txBody>
          <a:bodyPr wrap="square">
            <a:spAutoFit/>
          </a:bodyPr>
          <a:lstStyle/>
          <a:p>
            <a:r>
              <a:rPr lang="sv-SE" sz="1000" b="0" i="0" dirty="0">
                <a:solidFill>
                  <a:srgbClr val="222222"/>
                </a:solidFill>
                <a:effectLst/>
                <a:latin typeface="Arial" panose="020B0604020202020204" pitchFamily="34" charset="0"/>
              </a:rPr>
              <a:t>Ferreira, B., Silva, W., Oliveira, E., &amp; Conte, T. (2015, July). Designing Personas with Empathy Map. In </a:t>
            </a:r>
            <a:r>
              <a:rPr lang="sv-SE" sz="1000" b="0" i="1" dirty="0">
                <a:solidFill>
                  <a:srgbClr val="222222"/>
                </a:solidFill>
                <a:effectLst/>
                <a:latin typeface="Arial" panose="020B0604020202020204" pitchFamily="34" charset="0"/>
              </a:rPr>
              <a:t>SEKE</a:t>
            </a:r>
            <a:r>
              <a:rPr lang="sv-SE" sz="1000" b="0" i="0" dirty="0">
                <a:solidFill>
                  <a:srgbClr val="222222"/>
                </a:solidFill>
                <a:effectLst/>
                <a:latin typeface="Arial" panose="020B0604020202020204" pitchFamily="34" charset="0"/>
              </a:rPr>
              <a:t> (Vol. 152).</a:t>
            </a:r>
            <a:endParaRPr lang="en-150" sz="1000" dirty="0"/>
          </a:p>
        </p:txBody>
      </p:sp>
    </p:spTree>
    <p:extLst>
      <p:ext uri="{BB962C8B-B14F-4D97-AF65-F5344CB8AC3E}">
        <p14:creationId xmlns:p14="http://schemas.microsoft.com/office/powerpoint/2010/main" val="36452748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482E15-141B-46E5-8389-3F571FD6E965}"/>
              </a:ext>
            </a:extLst>
          </p:cNvPr>
          <p:cNvSpPr>
            <a:spLocks noGrp="1"/>
          </p:cNvSpPr>
          <p:nvPr>
            <p:ph sz="quarter" idx="12"/>
          </p:nvPr>
        </p:nvSpPr>
        <p:spPr>
          <a:xfrm>
            <a:off x="684001" y="1203598"/>
            <a:ext cx="6408279" cy="2939990"/>
          </a:xfrm>
        </p:spPr>
        <p:txBody>
          <a:bodyPr>
            <a:noAutofit/>
          </a:bodyPr>
          <a:lstStyle/>
          <a:p>
            <a:pPr marL="0" indent="0">
              <a:buNone/>
            </a:pPr>
            <a:r>
              <a:rPr lang="en-US" sz="25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https://app.xtensio.com/templates</a:t>
            </a:r>
            <a:r>
              <a:rPr lang="en-150" sz="2500" u="sng" dirty="0">
                <a:solidFill>
                  <a:srgbClr val="0563C1"/>
                </a:solidFill>
                <a:effectLst/>
                <a:latin typeface="Tahoma" panose="020B0604030504040204" pitchFamily="34" charset="0"/>
                <a:ea typeface="Tahoma" panose="020B0604030504040204" pitchFamily="34" charset="0"/>
                <a:cs typeface="Tahoma" panose="020B0604030504040204" pitchFamily="34" charset="0"/>
              </a:rPr>
              <a:t> </a:t>
            </a:r>
            <a:br>
              <a:rPr lang="en-150" sz="2500" dirty="0">
                <a:latin typeface="Tahoma" panose="020B0604030504040204" pitchFamily="34" charset="0"/>
                <a:ea typeface="Tahoma" panose="020B0604030504040204" pitchFamily="34" charset="0"/>
                <a:cs typeface="Tahoma" panose="020B0604030504040204" pitchFamily="34" charset="0"/>
              </a:rPr>
            </a:br>
            <a:r>
              <a:rPr lang="en-150" sz="2000" dirty="0">
                <a:latin typeface="Tahoma" panose="020B0604030504040204" pitchFamily="34" charset="0"/>
                <a:ea typeface="Tahoma" panose="020B0604030504040204" pitchFamily="34" charset="0"/>
                <a:cs typeface="Tahoma" panose="020B0604030504040204" pitchFamily="34" charset="0"/>
              </a:rPr>
              <a:t>or</a:t>
            </a:r>
            <a:br>
              <a:rPr lang="en-150" sz="2500" dirty="0">
                <a:latin typeface="Tahoma" panose="020B0604030504040204" pitchFamily="34" charset="0"/>
                <a:ea typeface="Tahoma" panose="020B0604030504040204" pitchFamily="34" charset="0"/>
                <a:cs typeface="Tahoma" panose="020B0604030504040204" pitchFamily="34" charset="0"/>
              </a:rPr>
            </a:br>
            <a:r>
              <a:rPr lang="sv-SE" sz="2500" dirty="0">
                <a:latin typeface="Tahoma" panose="020B0604030504040204" pitchFamily="34" charset="0"/>
                <a:ea typeface="Tahoma" panose="020B0604030504040204" pitchFamily="34" charset="0"/>
                <a:cs typeface="Tahoma" panose="020B0604030504040204" pitchFamily="34" charset="0"/>
                <a:hlinkClick r:id="rId4"/>
              </a:rPr>
              <a:t>https://miro.com/</a:t>
            </a:r>
            <a:r>
              <a:rPr lang="en-150" sz="25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O</a:t>
            </a:r>
            <a:r>
              <a:rPr lang="en-150" sz="2000" dirty="0">
                <a:latin typeface="Tahoma" panose="020B0604030504040204" pitchFamily="34" charset="0"/>
                <a:ea typeface="Tahoma" panose="020B0604030504040204" pitchFamily="34" charset="0"/>
                <a:cs typeface="Tahoma" panose="020B0604030504040204" pitchFamily="34" charset="0"/>
              </a:rPr>
              <a:t>r</a:t>
            </a:r>
          </a:p>
          <a:p>
            <a:pPr marL="0" indent="0">
              <a:buNone/>
            </a:pPr>
            <a:r>
              <a:rPr lang="en-US" sz="2500" dirty="0">
                <a:latin typeface="Tahoma" panose="020B0604030504040204" pitchFamily="34" charset="0"/>
                <a:ea typeface="Tahoma" panose="020B0604030504040204" pitchFamily="34" charset="0"/>
                <a:cs typeface="Tahoma" panose="020B0604030504040204" pitchFamily="34" charset="0"/>
                <a:hlinkClick r:id="rId5"/>
              </a:rPr>
              <a:t>https://app.mural.co/</a:t>
            </a:r>
            <a:r>
              <a:rPr lang="en-150" sz="25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000" dirty="0">
                <a:effectLst/>
                <a:latin typeface="Tahoma" panose="020B0604030504040204" pitchFamily="34" charset="0"/>
                <a:ea typeface="Tahoma" panose="020B0604030504040204" pitchFamily="34" charset="0"/>
                <a:cs typeface="Tahoma" panose="020B0604030504040204" pitchFamily="34" charset="0"/>
              </a:rPr>
              <a:t>O</a:t>
            </a:r>
            <a:r>
              <a:rPr lang="en-150" sz="2000" dirty="0">
                <a:effectLst/>
                <a:latin typeface="Tahoma" panose="020B0604030504040204" pitchFamily="34" charset="0"/>
                <a:ea typeface="Tahoma" panose="020B0604030504040204" pitchFamily="34" charset="0"/>
                <a:cs typeface="Tahoma" panose="020B0604030504040204" pitchFamily="34" charset="0"/>
              </a:rPr>
              <a:t>r </a:t>
            </a:r>
          </a:p>
          <a:p>
            <a:pPr marL="0" indent="0">
              <a:buNone/>
            </a:pPr>
            <a:r>
              <a:rPr lang="en-150" sz="2500" dirty="0">
                <a:effectLst/>
                <a:latin typeface="Tahoma" panose="020B0604030504040204" pitchFamily="34" charset="0"/>
                <a:ea typeface="Tahoma" panose="020B0604030504040204" pitchFamily="34" charset="0"/>
                <a:cs typeface="Tahoma" panose="020B0604030504040204" pitchFamily="34" charset="0"/>
              </a:rPr>
              <a:t>pen &amp; paper</a:t>
            </a:r>
          </a:p>
          <a:p>
            <a:endParaRPr lang="en-150" sz="2500" dirty="0"/>
          </a:p>
        </p:txBody>
      </p:sp>
      <p:sp>
        <p:nvSpPr>
          <p:cNvPr id="3" name="Title 2">
            <a:extLst>
              <a:ext uri="{FF2B5EF4-FFF2-40B4-BE49-F238E27FC236}">
                <a16:creationId xmlns:a16="http://schemas.microsoft.com/office/drawing/2014/main" id="{61DF1BEA-8976-4B09-87D2-EA8F703F858A}"/>
              </a:ext>
            </a:extLst>
          </p:cNvPr>
          <p:cNvSpPr>
            <a:spLocks noGrp="1"/>
          </p:cNvSpPr>
          <p:nvPr>
            <p:ph type="title"/>
          </p:nvPr>
        </p:nvSpPr>
        <p:spPr/>
        <p:txBody>
          <a:bodyPr/>
          <a:lstStyle/>
          <a:p>
            <a:r>
              <a:rPr lang="en-150" dirty="0"/>
              <a:t>Create your persona with the empathy map</a:t>
            </a:r>
          </a:p>
        </p:txBody>
      </p:sp>
    </p:spTree>
    <p:extLst>
      <p:ext uri="{BB962C8B-B14F-4D97-AF65-F5344CB8AC3E}">
        <p14:creationId xmlns:p14="http://schemas.microsoft.com/office/powerpoint/2010/main" val="3151228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D3AEC-E0F7-4A63-97C9-7DCD9E5569A4}"/>
              </a:ext>
            </a:extLst>
          </p:cNvPr>
          <p:cNvSpPr>
            <a:spLocks noGrp="1"/>
          </p:cNvSpPr>
          <p:nvPr>
            <p:ph sz="quarter" idx="12"/>
          </p:nvPr>
        </p:nvSpPr>
        <p:spPr>
          <a:xfrm>
            <a:off x="684000" y="1101754"/>
            <a:ext cx="8064464" cy="3537745"/>
          </a:xfrm>
        </p:spPr>
        <p:txBody>
          <a:bodyPr>
            <a:noAutofit/>
          </a:bodyPr>
          <a:lstStyle/>
          <a:p>
            <a:pPr marL="0" indent="0">
              <a:lnSpc>
                <a:spcPct val="107000"/>
              </a:lnSpc>
              <a:spcAft>
                <a:spcPts val="800"/>
              </a:spcAft>
              <a:buNone/>
            </a:pPr>
            <a:r>
              <a:rPr lang="en-150" sz="2300" dirty="0">
                <a:effectLst/>
                <a:latin typeface="Calibri" panose="020F0502020204030204" pitchFamily="34" charset="0"/>
                <a:ea typeface="Calibri" panose="020F0502020204030204" pitchFamily="34" charset="0"/>
                <a:cs typeface="Times New Roman" panose="02020603050405020304" pitchFamily="18" charset="0"/>
              </a:rPr>
              <a:t>Examples</a:t>
            </a:r>
          </a:p>
          <a:p>
            <a:pPr marL="342900" lvl="0" indent="-342900">
              <a:lnSpc>
                <a:spcPct val="107000"/>
              </a:lnSpc>
              <a:buFont typeface="Symbol" panose="05050102010706020507" pitchFamily="18" charset="2"/>
              <a:buChar char=""/>
            </a:pPr>
            <a:r>
              <a:rPr lang="en-US" sz="2300" dirty="0" err="1">
                <a:effectLst/>
                <a:latin typeface="Calibri" panose="020F0502020204030204" pitchFamily="34" charset="0"/>
                <a:ea typeface="Calibri" panose="020F0502020204030204" pitchFamily="34" charset="0"/>
                <a:cs typeface="Times New Roman" panose="02020603050405020304" pitchFamily="18" charset="0"/>
              </a:rPr>
              <a:t>Stargardt</a:t>
            </a:r>
            <a:r>
              <a:rPr lang="en-US" sz="2300" dirty="0">
                <a:effectLst/>
                <a:latin typeface="Calibri" panose="020F0502020204030204" pitchFamily="34" charset="0"/>
                <a:ea typeface="Calibri" panose="020F0502020204030204" pitchFamily="34" charset="0"/>
                <a:cs typeface="Times New Roman" panose="02020603050405020304" pitchFamily="18" charset="0"/>
              </a:rPr>
              <a:t> Disease</a:t>
            </a:r>
            <a:r>
              <a:rPr lang="en-150" sz="2300" dirty="0">
                <a:effectLst/>
                <a:latin typeface="Calibri" panose="020F0502020204030204" pitchFamily="34" charset="0"/>
                <a:ea typeface="Calibri" panose="020F0502020204030204" pitchFamily="34" charset="0"/>
                <a:cs typeface="Times New Roman" panose="02020603050405020304" pitchFamily="18" charset="0"/>
              </a:rPr>
              <a:t> (look up </a:t>
            </a:r>
            <a:r>
              <a:rPr lang="en-150" sz="2300" b="1" dirty="0">
                <a:effectLst/>
                <a:latin typeface="Calibri" panose="020F0502020204030204" pitchFamily="34" charset="0"/>
                <a:ea typeface="Calibri" panose="020F0502020204030204" pitchFamily="34" charset="0"/>
                <a:cs typeface="Times New Roman" panose="02020603050405020304" pitchFamily="18" charset="0"/>
              </a:rPr>
              <a:t>also</a:t>
            </a:r>
            <a:r>
              <a:rPr lang="en-150" sz="2300" dirty="0">
                <a:effectLst/>
                <a:latin typeface="Calibri" panose="020F0502020204030204" pitchFamily="34" charset="0"/>
                <a:ea typeface="Calibri" panose="020F0502020204030204" pitchFamily="34" charset="0"/>
                <a:cs typeface="Times New Roman" panose="02020603050405020304" pitchFamily="18" charset="0"/>
              </a:rPr>
              <a:t> </a:t>
            </a:r>
            <a:r>
              <a:rPr lang="en-150" sz="23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blind life</a:t>
            </a:r>
            <a:r>
              <a:rPr lang="en-150" sz="2300" dirty="0">
                <a:effectLst/>
                <a:latin typeface="Calibri" panose="020F0502020204030204" pitchFamily="34" charset="0"/>
                <a:ea typeface="Calibri" panose="020F0502020204030204" pitchFamily="34" charset="0"/>
                <a:cs typeface="Times New Roman" panose="02020603050405020304" pitchFamily="18" charset="0"/>
              </a:rPr>
              <a:t>) - fill in a form online</a:t>
            </a:r>
          </a:p>
          <a:p>
            <a:pPr marL="342900" lvl="0" indent="-342900">
              <a:lnSpc>
                <a:spcPct val="107000"/>
              </a:lnSpc>
              <a:buFont typeface="Symbol" panose="05050102010706020507" pitchFamily="18" charset="2"/>
              <a:buChar char=""/>
            </a:pPr>
            <a:r>
              <a:rPr lang="en-150" sz="2300" dirty="0">
                <a:effectLst/>
                <a:latin typeface="Calibri" panose="020F0502020204030204" pitchFamily="34" charset="0"/>
                <a:ea typeface="Calibri" panose="020F0502020204030204" pitchFamily="34" charset="0"/>
                <a:cs typeface="Times New Roman" panose="02020603050405020304" pitchFamily="18" charset="0"/>
              </a:rPr>
              <a:t>Dyslexia - read or write a post on social media – think about spellings, answering to comments that you misread, words that cannot be caught by the spellcheck e.g. bye, bey, buy etc. </a:t>
            </a:r>
          </a:p>
          <a:p>
            <a:pPr marL="342900" lvl="0" indent="-342900">
              <a:lnSpc>
                <a:spcPct val="107000"/>
              </a:lnSpc>
              <a:buFont typeface="Symbol" panose="05050102010706020507" pitchFamily="18" charset="2"/>
              <a:buChar char=""/>
            </a:pPr>
            <a:r>
              <a:rPr lang="en-150" sz="2300" dirty="0">
                <a:effectLst/>
                <a:latin typeface="Calibri" panose="020F0502020204030204" pitchFamily="34" charset="0"/>
                <a:ea typeface="Calibri" panose="020F0502020204030204" pitchFamily="34" charset="0"/>
                <a:cs typeface="Times New Roman" panose="02020603050405020304" pitchFamily="18" charset="0"/>
              </a:rPr>
              <a:t>Blind - video calls, they need to know if they look at the camera</a:t>
            </a:r>
          </a:p>
          <a:p>
            <a:pPr marL="342900" lvl="0" indent="-342900">
              <a:lnSpc>
                <a:spcPct val="107000"/>
              </a:lnSpc>
              <a:buFont typeface="Symbol" panose="05050102010706020507" pitchFamily="18" charset="2"/>
              <a:buChar char=""/>
            </a:pPr>
            <a:r>
              <a:rPr lang="en-150" sz="2300" dirty="0">
                <a:effectLst/>
                <a:latin typeface="Calibri" panose="020F0502020204030204" pitchFamily="34" charset="0"/>
                <a:ea typeface="Calibri" panose="020F0502020204030204" pitchFamily="34" charset="0"/>
                <a:cs typeface="Times New Roman" panose="02020603050405020304" pitchFamily="18" charset="0"/>
              </a:rPr>
              <a:t>Wheelchair user </a:t>
            </a:r>
            <a:r>
              <a:rPr lang="en-US" sz="2300" dirty="0">
                <a:effectLst/>
                <a:latin typeface="Calibri" panose="020F0502020204030204" pitchFamily="34" charset="0"/>
                <a:ea typeface="Calibri" panose="020F0502020204030204" pitchFamily="34" charset="0"/>
                <a:cs typeface="Times New Roman" panose="02020603050405020304" pitchFamily="18" charset="0"/>
              </a:rPr>
              <a:t>A</a:t>
            </a:r>
            <a:r>
              <a:rPr lang="en-150" sz="2300" dirty="0">
                <a:effectLst/>
                <a:latin typeface="Calibri" panose="020F0502020204030204" pitchFamily="34" charset="0"/>
                <a:ea typeface="Calibri" panose="020F0502020204030204" pitchFamily="34" charset="0"/>
                <a:cs typeface="Times New Roman" panose="02020603050405020304" pitchFamily="18" charset="0"/>
              </a:rPr>
              <a:t> spinal cord injury or Multiple sclerosis - What to track their activity</a:t>
            </a:r>
            <a:endParaRPr lang="en-150" sz="2300" dirty="0"/>
          </a:p>
        </p:txBody>
      </p:sp>
      <p:sp>
        <p:nvSpPr>
          <p:cNvPr id="3" name="Title 2">
            <a:extLst>
              <a:ext uri="{FF2B5EF4-FFF2-40B4-BE49-F238E27FC236}">
                <a16:creationId xmlns:a16="http://schemas.microsoft.com/office/drawing/2014/main" id="{C2A456C8-CBB1-4D6A-BCF2-670676F94BE4}"/>
              </a:ext>
            </a:extLst>
          </p:cNvPr>
          <p:cNvSpPr>
            <a:spLocks noGrp="1"/>
          </p:cNvSpPr>
          <p:nvPr>
            <p:ph type="title"/>
          </p:nvPr>
        </p:nvSpPr>
        <p:spPr/>
        <p:txBody>
          <a:bodyPr/>
          <a:lstStyle/>
          <a:p>
            <a:r>
              <a:rPr lang="en-150" dirty="0"/>
              <a:t>Focus on a person who is different and its activity</a:t>
            </a:r>
          </a:p>
        </p:txBody>
      </p:sp>
    </p:spTree>
    <p:extLst>
      <p:ext uri="{BB962C8B-B14F-4D97-AF65-F5344CB8AC3E}">
        <p14:creationId xmlns:p14="http://schemas.microsoft.com/office/powerpoint/2010/main" val="23798862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2F64-B3A4-4560-AC71-26091CFB4A1A}"/>
              </a:ext>
            </a:extLst>
          </p:cNvPr>
          <p:cNvSpPr>
            <a:spLocks noGrp="1"/>
          </p:cNvSpPr>
          <p:nvPr>
            <p:ph type="title"/>
          </p:nvPr>
        </p:nvSpPr>
        <p:spPr>
          <a:xfrm>
            <a:off x="656325" y="3075806"/>
            <a:ext cx="7831350" cy="1584176"/>
          </a:xfrm>
        </p:spPr>
        <p:txBody>
          <a:bodyPr/>
          <a:lstStyle/>
          <a:p>
            <a:r>
              <a:rPr lang="en-US" b="0" dirty="0"/>
              <a:t>Vasiliki Mylonopoulou</a:t>
            </a:r>
            <a:br>
              <a:rPr lang="en-150" sz="1050" dirty="0"/>
            </a:br>
            <a:r>
              <a:rPr lang="en-US" sz="1500" dirty="0">
                <a:hlinkClick r:id="rId3"/>
              </a:rPr>
              <a:t>https://vasilikimylo.com/</a:t>
            </a:r>
            <a:br>
              <a:rPr lang="en-US" sz="1500" dirty="0"/>
            </a:br>
            <a:br>
              <a:rPr lang="en-US" sz="1500" dirty="0"/>
            </a:br>
            <a:r>
              <a:rPr lang="en-US" sz="1500" dirty="0"/>
              <a:t>Department of Applied IT</a:t>
            </a:r>
            <a:br>
              <a:rPr lang="en-US" sz="1500" dirty="0"/>
            </a:br>
            <a:r>
              <a:rPr lang="en-US" b="0" dirty="0"/>
              <a:t>Division of Human-Computer Interaction</a:t>
            </a:r>
            <a:br>
              <a:rPr lang="en-US" sz="1500" dirty="0"/>
            </a:br>
            <a:r>
              <a:rPr lang="en-US" sz="1500" dirty="0">
                <a:hlinkClick r:id="rId4"/>
              </a:rPr>
              <a:t>https://hci-gu.github.io/</a:t>
            </a:r>
            <a:r>
              <a:rPr lang="en-US" sz="1500" dirty="0"/>
              <a:t> </a:t>
            </a:r>
            <a:br>
              <a:rPr lang="LID4096" dirty="0"/>
            </a:br>
            <a:endParaRPr lang="en-150" dirty="0"/>
          </a:p>
        </p:txBody>
      </p:sp>
      <p:pic>
        <p:nvPicPr>
          <p:cNvPr id="5" name="Picture 2" descr="This Is What Disabled Looks Like”: The Sometimes Hard-To-See Line Between  Visible and Invisible Disabilities | by zipporah arielle | Medium">
            <a:extLst>
              <a:ext uri="{FF2B5EF4-FFF2-40B4-BE49-F238E27FC236}">
                <a16:creationId xmlns:a16="http://schemas.microsoft.com/office/drawing/2014/main" id="{0AD37D6C-AC86-45B7-84D0-807B5B2B8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1073113"/>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is Is What Disabled Looks Like”: The Sometimes Hard-To-See Line Between  Visible and Invisible Disabilities | by zipporah arielle | Medium">
            <a:extLst>
              <a:ext uri="{FF2B5EF4-FFF2-40B4-BE49-F238E27FC236}">
                <a16:creationId xmlns:a16="http://schemas.microsoft.com/office/drawing/2014/main" id="{BF5E7FB6-7A3B-42F1-B315-AA769C2C1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8" y="1131590"/>
            <a:ext cx="1584176"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7465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461C11-C93F-45A3-8E7A-A6D0F3921526}"/>
              </a:ext>
            </a:extLst>
          </p:cNvPr>
          <p:cNvSpPr>
            <a:spLocks noGrp="1"/>
          </p:cNvSpPr>
          <p:nvPr>
            <p:ph type="title"/>
          </p:nvPr>
        </p:nvSpPr>
        <p:spPr/>
        <p:txBody>
          <a:bodyPr/>
          <a:lstStyle/>
          <a:p>
            <a:r>
              <a:rPr lang="en-150" dirty="0"/>
              <a:t>Experiences of Bad Designs</a:t>
            </a:r>
          </a:p>
        </p:txBody>
      </p:sp>
      <p:pic>
        <p:nvPicPr>
          <p:cNvPr id="3074" name="Picture 2" descr="It Crowd Period GIFs | Tenor">
            <a:extLst>
              <a:ext uri="{FF2B5EF4-FFF2-40B4-BE49-F238E27FC236}">
                <a16:creationId xmlns:a16="http://schemas.microsoft.com/office/drawing/2014/main" id="{1D4245F3-CEFD-4730-854D-A750F48C0C82}"/>
              </a:ext>
            </a:extLst>
          </p:cNvPr>
          <p:cNvPicPr>
            <a:picLocks noGrp="1" noChangeAspect="1" noChangeArrowheads="1" noCrop="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259632" y="1923678"/>
            <a:ext cx="223224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047872A6-22E4-4C53-95CE-8AE245076B6F}"/>
              </a:ext>
            </a:extLst>
          </p:cNvPr>
          <p:cNvPicPr>
            <a:picLocks noChangeAspect="1"/>
          </p:cNvPicPr>
          <p:nvPr/>
        </p:nvPicPr>
        <p:blipFill rotWithShape="1">
          <a:blip r:embed="rId3"/>
          <a:srcRect l="8227" t="9680" r="9680" b="10037"/>
          <a:stretch/>
        </p:blipFill>
        <p:spPr>
          <a:xfrm>
            <a:off x="5220072" y="1779662"/>
            <a:ext cx="2345784" cy="2294088"/>
          </a:xfrm>
          <a:prstGeom prst="rect">
            <a:avLst/>
          </a:prstGeom>
        </p:spPr>
      </p:pic>
      <p:sp>
        <p:nvSpPr>
          <p:cNvPr id="6" name="TextBox 5">
            <a:extLst>
              <a:ext uri="{FF2B5EF4-FFF2-40B4-BE49-F238E27FC236}">
                <a16:creationId xmlns:a16="http://schemas.microsoft.com/office/drawing/2014/main" id="{4FA6BA90-0E59-464E-A50F-CDF703FDC7FC}"/>
              </a:ext>
            </a:extLst>
          </p:cNvPr>
          <p:cNvSpPr txBox="1"/>
          <p:nvPr/>
        </p:nvSpPr>
        <p:spPr>
          <a:xfrm>
            <a:off x="4611592" y="4192000"/>
            <a:ext cx="4612820" cy="369332"/>
          </a:xfrm>
          <a:prstGeom prst="rect">
            <a:avLst/>
          </a:prstGeom>
          <a:noFill/>
        </p:spPr>
        <p:txBody>
          <a:bodyPr wrap="square">
            <a:spAutoFit/>
          </a:bodyPr>
          <a:lstStyle/>
          <a:p>
            <a:r>
              <a:rPr lang="en-US" dirty="0"/>
              <a:t>Human-Computer Interaction basics</a:t>
            </a:r>
            <a:endParaRPr lang="en-150" dirty="0"/>
          </a:p>
        </p:txBody>
      </p:sp>
    </p:spTree>
    <p:extLst>
      <p:ext uri="{BB962C8B-B14F-4D97-AF65-F5344CB8AC3E}">
        <p14:creationId xmlns:p14="http://schemas.microsoft.com/office/powerpoint/2010/main" val="23620719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teraction Design: Beyond Human-Computer Interaction, 5th Edition | Wiley">
            <a:extLst>
              <a:ext uri="{FF2B5EF4-FFF2-40B4-BE49-F238E27FC236}">
                <a16:creationId xmlns:a16="http://schemas.microsoft.com/office/drawing/2014/main" id="{40E9BDC3-F2EA-4BB3-B5C5-B9919EC30A33}"/>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450952" y="1419622"/>
            <a:ext cx="2345784" cy="294005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Diagram, schematic&#10;&#10;Description automatically generated">
            <a:extLst>
              <a:ext uri="{FF2B5EF4-FFF2-40B4-BE49-F238E27FC236}">
                <a16:creationId xmlns:a16="http://schemas.microsoft.com/office/drawing/2014/main" id="{2DB07F8B-E4FF-47B4-AA94-1367332D3FED}"/>
              </a:ext>
            </a:extLst>
          </p:cNvPr>
          <p:cNvPicPr>
            <a:picLocks noGrp="1" noChangeAspect="1"/>
          </p:cNvPicPr>
          <p:nvPr>
            <p:ph sz="quarter" idx="12"/>
          </p:nvPr>
        </p:nvPicPr>
        <p:blipFill>
          <a:blip r:embed="rId4"/>
          <a:stretch>
            <a:fillRect/>
          </a:stretch>
        </p:blipFill>
        <p:spPr>
          <a:xfrm>
            <a:off x="827584" y="1419622"/>
            <a:ext cx="4395084" cy="2570710"/>
          </a:xfrm>
        </p:spPr>
      </p:pic>
      <p:sp>
        <p:nvSpPr>
          <p:cNvPr id="4" name="Title 3">
            <a:extLst>
              <a:ext uri="{FF2B5EF4-FFF2-40B4-BE49-F238E27FC236}">
                <a16:creationId xmlns:a16="http://schemas.microsoft.com/office/drawing/2014/main" id="{7299D5CF-E13D-4B26-9890-628A9E6003F4}"/>
              </a:ext>
            </a:extLst>
          </p:cNvPr>
          <p:cNvSpPr>
            <a:spLocks noGrp="1"/>
          </p:cNvSpPr>
          <p:nvPr>
            <p:ph type="title"/>
          </p:nvPr>
        </p:nvSpPr>
        <p:spPr/>
        <p:txBody>
          <a:bodyPr/>
          <a:lstStyle/>
          <a:p>
            <a:r>
              <a:rPr lang="en-US" dirty="0"/>
              <a:t>Human-Computer Interaction basics</a:t>
            </a:r>
            <a:endParaRPr lang="en-150" dirty="0"/>
          </a:p>
        </p:txBody>
      </p:sp>
      <p:sp>
        <p:nvSpPr>
          <p:cNvPr id="8" name="TextBox 7">
            <a:extLst>
              <a:ext uri="{FF2B5EF4-FFF2-40B4-BE49-F238E27FC236}">
                <a16:creationId xmlns:a16="http://schemas.microsoft.com/office/drawing/2014/main" id="{5E423942-8F30-4B03-8F8C-A18AB783C590}"/>
              </a:ext>
            </a:extLst>
          </p:cNvPr>
          <p:cNvSpPr txBox="1"/>
          <p:nvPr/>
        </p:nvSpPr>
        <p:spPr>
          <a:xfrm>
            <a:off x="1008902" y="3917885"/>
            <a:ext cx="4032448" cy="400110"/>
          </a:xfrm>
          <a:prstGeom prst="rect">
            <a:avLst/>
          </a:prstGeom>
          <a:noFill/>
        </p:spPr>
        <p:txBody>
          <a:bodyPr wrap="square">
            <a:spAutoFit/>
          </a:bodyPr>
          <a:lstStyle/>
          <a:p>
            <a:r>
              <a:rPr lang="en-GB" sz="1000" dirty="0"/>
              <a:t>Picture by: Interaction design </a:t>
            </a:r>
            <a:r>
              <a:rPr lang="LID4096" sz="1000" dirty="0"/>
              <a:t>Beyond Human-Computer Interaction, 5th Edition </a:t>
            </a:r>
            <a:r>
              <a:rPr lang="en-GB" sz="1000" dirty="0"/>
              <a:t>(2019) by Helen Sharp, Jennifer </a:t>
            </a:r>
            <a:r>
              <a:rPr lang="en-GB" sz="1000" dirty="0" err="1"/>
              <a:t>Preece</a:t>
            </a:r>
            <a:r>
              <a:rPr lang="en-GB" sz="1000" dirty="0"/>
              <a:t>, Rogers Yvonne</a:t>
            </a:r>
            <a:endParaRPr lang="LID4096" sz="1000" dirty="0"/>
          </a:p>
        </p:txBody>
      </p:sp>
      <p:sp>
        <p:nvSpPr>
          <p:cNvPr id="7" name="TextBox 6">
            <a:extLst>
              <a:ext uri="{FF2B5EF4-FFF2-40B4-BE49-F238E27FC236}">
                <a16:creationId xmlns:a16="http://schemas.microsoft.com/office/drawing/2014/main" id="{8475F249-C600-49D3-B92E-F4AACE00A87B}"/>
              </a:ext>
            </a:extLst>
          </p:cNvPr>
          <p:cNvSpPr txBox="1"/>
          <p:nvPr/>
        </p:nvSpPr>
        <p:spPr>
          <a:xfrm>
            <a:off x="677459" y="4454834"/>
            <a:ext cx="7925404" cy="369332"/>
          </a:xfrm>
          <a:prstGeom prst="rect">
            <a:avLst/>
          </a:prstGeom>
          <a:noFill/>
        </p:spPr>
        <p:txBody>
          <a:bodyPr wrap="square">
            <a:spAutoFit/>
          </a:bodyPr>
          <a:lstStyle/>
          <a:p>
            <a:endParaRPr lang="en-150" dirty="0"/>
          </a:p>
        </p:txBody>
      </p:sp>
    </p:spTree>
    <p:extLst>
      <p:ext uri="{BB962C8B-B14F-4D97-AF65-F5344CB8AC3E}">
        <p14:creationId xmlns:p14="http://schemas.microsoft.com/office/powerpoint/2010/main" val="19656588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yond the Double Diamond: thinking about a better design process model |  by Maciej Lipiec | UX Collective">
            <a:extLst>
              <a:ext uri="{FF2B5EF4-FFF2-40B4-BE49-F238E27FC236}">
                <a16:creationId xmlns:a16="http://schemas.microsoft.com/office/drawing/2014/main" id="{AA0192E5-A701-4E27-8A40-7116161AD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8" r="602"/>
          <a:stretch/>
        </p:blipFill>
        <p:spPr bwMode="auto">
          <a:xfrm>
            <a:off x="1403648" y="858531"/>
            <a:ext cx="6480720" cy="3863158"/>
          </a:xfrm>
          <a:prstGeom prst="rect">
            <a:avLst/>
          </a:prstGeom>
          <a:solidFill>
            <a:srgbClr val="FFFFFF"/>
          </a:solidFill>
        </p:spPr>
      </p:pic>
      <p:sp>
        <p:nvSpPr>
          <p:cNvPr id="71" name="Title 3">
            <a:extLst>
              <a:ext uri="{FF2B5EF4-FFF2-40B4-BE49-F238E27FC236}">
                <a16:creationId xmlns:a16="http://schemas.microsoft.com/office/drawing/2014/main" id="{B2F84C43-6714-4B48-850F-9E2302149BD0}"/>
              </a:ext>
            </a:extLst>
          </p:cNvPr>
          <p:cNvSpPr>
            <a:spLocks noGrp="1"/>
          </p:cNvSpPr>
          <p:nvPr>
            <p:ph type="title"/>
          </p:nvPr>
        </p:nvSpPr>
        <p:spPr>
          <a:xfrm>
            <a:off x="684000" y="504000"/>
            <a:ext cx="7831350" cy="569407"/>
          </a:xfrm>
        </p:spPr>
        <p:txBody>
          <a:bodyPr/>
          <a:lstStyle/>
          <a:p>
            <a:r>
              <a:rPr lang="en-US" dirty="0"/>
              <a:t>What is design?</a:t>
            </a:r>
          </a:p>
        </p:txBody>
      </p:sp>
      <p:sp>
        <p:nvSpPr>
          <p:cNvPr id="5" name="TextBox 4">
            <a:extLst>
              <a:ext uri="{FF2B5EF4-FFF2-40B4-BE49-F238E27FC236}">
                <a16:creationId xmlns:a16="http://schemas.microsoft.com/office/drawing/2014/main" id="{A1AAA1D0-F747-4033-B64A-8741CB455393}"/>
              </a:ext>
            </a:extLst>
          </p:cNvPr>
          <p:cNvSpPr txBox="1"/>
          <p:nvPr/>
        </p:nvSpPr>
        <p:spPr>
          <a:xfrm>
            <a:off x="5580112" y="4516389"/>
            <a:ext cx="1855153" cy="246221"/>
          </a:xfrm>
          <a:prstGeom prst="rect">
            <a:avLst/>
          </a:prstGeom>
          <a:noFill/>
        </p:spPr>
        <p:txBody>
          <a:bodyPr wrap="square">
            <a:spAutoFit/>
          </a:bodyPr>
          <a:lstStyle/>
          <a:p>
            <a:r>
              <a:rPr lang="sv-SE" sz="1000" dirty="0"/>
              <a:t>By </a:t>
            </a:r>
            <a:r>
              <a:rPr lang="sv-SE" sz="1000" dirty="0">
                <a:hlinkClick r:id="rId4"/>
              </a:rPr>
              <a:t>www.designcouncil.org.uk</a:t>
            </a:r>
            <a:r>
              <a:rPr lang="sv-SE" sz="1000" dirty="0"/>
              <a:t>  </a:t>
            </a:r>
            <a:endParaRPr lang="LID4096" sz="1000" dirty="0"/>
          </a:p>
        </p:txBody>
      </p:sp>
    </p:spTree>
    <p:extLst>
      <p:ext uri="{BB962C8B-B14F-4D97-AF65-F5344CB8AC3E}">
        <p14:creationId xmlns:p14="http://schemas.microsoft.com/office/powerpoint/2010/main" val="13717726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3_GU_PPTMall_190527">
  <a:themeElements>
    <a:clrScheme name="GU">
      <a:dk1>
        <a:sysClr val="windowText" lastClr="000000"/>
      </a:dk1>
      <a:lt1>
        <a:sysClr val="window" lastClr="FFFFFF"/>
      </a:lt1>
      <a:dk2>
        <a:srgbClr val="004B89"/>
      </a:dk2>
      <a:lt2>
        <a:srgbClr val="EEECE1"/>
      </a:lt2>
      <a:accent1>
        <a:srgbClr val="004B89"/>
      </a:accent1>
      <a:accent2>
        <a:srgbClr val="7A99AC"/>
      </a:accent2>
      <a:accent3>
        <a:srgbClr val="9B2743"/>
      </a:accent3>
      <a:accent4>
        <a:srgbClr val="FE5000"/>
      </a:accent4>
      <a:accent5>
        <a:srgbClr val="53682B"/>
      </a:accent5>
      <a:accent6>
        <a:srgbClr val="79CAB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GU_MALL_2019_190610_eng_v2" id="{3AD1ADC9-39F1-DA40-B802-7CC5E6080D9D}" vid="{E64519F2-790F-0245-8B12-29EA84DC301A}"/>
    </a:ext>
  </a:extLst>
</a:theme>
</file>

<file path=ppt/theme/theme2.xml><?xml version="1.0" encoding="utf-8"?>
<a:theme xmlns:a="http://schemas.openxmlformats.org/drawingml/2006/main" name="2_GU_PPTMall_190527">
  <a:themeElements>
    <a:clrScheme name="GU Tema 2020 1">
      <a:dk1>
        <a:srgbClr val="000000"/>
      </a:dk1>
      <a:lt1>
        <a:srgbClr val="FFFFFF"/>
      </a:lt1>
      <a:dk2>
        <a:srgbClr val="44546A"/>
      </a:dk2>
      <a:lt2>
        <a:srgbClr val="E7E6E6"/>
      </a:lt2>
      <a:accent1>
        <a:srgbClr val="499FDC"/>
      </a:accent1>
      <a:accent2>
        <a:srgbClr val="7357C1"/>
      </a:accent2>
      <a:accent3>
        <a:srgbClr val="1DA881"/>
      </a:accent3>
      <a:accent4>
        <a:srgbClr val="F2C33E"/>
      </a:accent4>
      <a:accent5>
        <a:srgbClr val="5B9BD5"/>
      </a:accent5>
      <a:accent6>
        <a:srgbClr val="C72473"/>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GU_MALL_2019_190610_eng_v2" id="{3AD1ADC9-39F1-DA40-B802-7CC5E6080D9D}" vid="{CF617B5B-40EA-3142-A87F-46275CD4C71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1777575_ppt_gu_mall_eng_v2</Template>
  <TotalTime>5268</TotalTime>
  <Words>3133</Words>
  <Application>Microsoft Office PowerPoint</Application>
  <PresentationFormat>On-screen Show (16:9)</PresentationFormat>
  <Paragraphs>341</Paragraphs>
  <Slides>64</Slides>
  <Notes>38</Notes>
  <HiddenSlides>0</HiddenSlides>
  <MMClips>15</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64</vt:i4>
      </vt:variant>
    </vt:vector>
  </HeadingPairs>
  <TitlesOfParts>
    <vt:vector size="83" baseType="lpstr">
      <vt:lpstr>acumin-pro</vt:lpstr>
      <vt:lpstr>Amazon Ember</vt:lpstr>
      <vt:lpstr>Arial</vt:lpstr>
      <vt:lpstr>Arial Black</vt:lpstr>
      <vt:lpstr>Arial Bold</vt:lpstr>
      <vt:lpstr>Arial Narrow</vt:lpstr>
      <vt:lpstr>Arial Nova Light</vt:lpstr>
      <vt:lpstr>Calibri</vt:lpstr>
      <vt:lpstr>Diatype Light</vt:lpstr>
      <vt:lpstr>Georgia</vt:lpstr>
      <vt:lpstr>Google Sans</vt:lpstr>
      <vt:lpstr>helvetica-w01-roman</vt:lpstr>
      <vt:lpstr>MaxLF</vt:lpstr>
      <vt:lpstr>Roboto</vt:lpstr>
      <vt:lpstr>Symbol</vt:lpstr>
      <vt:lpstr>Tahoma</vt:lpstr>
      <vt:lpstr>Wingdings</vt:lpstr>
      <vt:lpstr>3_GU_PPTMall_190527</vt:lpstr>
      <vt:lpstr>2_GU_PPTMall_190527</vt:lpstr>
      <vt:lpstr>Design and Diversity</vt:lpstr>
      <vt:lpstr>Vasiliki Mylonopoulou, PhD</vt:lpstr>
      <vt:lpstr>Introduction to  Human-Computer Interaction</vt:lpstr>
      <vt:lpstr>The good, THE BAD,... And the Evil</vt:lpstr>
      <vt:lpstr>The good, the bad,... And THE EVIL</vt:lpstr>
      <vt:lpstr>THE GOOD, the bad, and the evil</vt:lpstr>
      <vt:lpstr>Experiences of Bad Designs</vt:lpstr>
      <vt:lpstr>Human-Computer Interaction basics</vt:lpstr>
      <vt:lpstr>What is design?</vt:lpstr>
      <vt:lpstr>PowerPoint Presentation</vt:lpstr>
      <vt:lpstr>Simple but complex</vt:lpstr>
      <vt:lpstr>What is really design?</vt:lpstr>
      <vt:lpstr>What is the most important thing in the design process?</vt:lpstr>
      <vt:lpstr>How many experience something like the design process?</vt:lpstr>
      <vt:lpstr>We affect people’s lives</vt:lpstr>
      <vt:lpstr>Hawaii</vt:lpstr>
      <vt:lpstr>We affect people’s lives</vt:lpstr>
      <vt:lpstr>Context</vt:lpstr>
      <vt:lpstr>Let’s Walk our privilege</vt:lpstr>
      <vt:lpstr>Equality, Equity, Justice</vt:lpstr>
      <vt:lpstr>Are you familiar with…</vt:lpstr>
      <vt:lpstr>Technology</vt:lpstr>
      <vt:lpstr>Prosthetics</vt:lpstr>
      <vt:lpstr>Assistive technology</vt:lpstr>
      <vt:lpstr>More assistive technology</vt:lpstr>
      <vt:lpstr>For whom are you working?</vt:lpstr>
      <vt:lpstr>PowerPoint Presentation</vt:lpstr>
      <vt:lpstr>Let’s talk about unicorns</vt:lpstr>
      <vt:lpstr>Who is Normal?</vt:lpstr>
      <vt:lpstr>Is this normal?  </vt:lpstr>
      <vt:lpstr>This is Normal</vt:lpstr>
      <vt:lpstr>A letter</vt:lpstr>
      <vt:lpstr>Pachakuti</vt:lpstr>
      <vt:lpstr>Ability</vt:lpstr>
      <vt:lpstr>Able woman disable men!</vt:lpstr>
      <vt:lpstr>Ability, and democracy</vt:lpstr>
      <vt:lpstr>Misconceptions</vt:lpstr>
      <vt:lpstr>How do we build our digital world?</vt:lpstr>
      <vt:lpstr>Identity: Everyone Here Spoke Sign Language…</vt:lpstr>
      <vt:lpstr>What is Disability?</vt:lpstr>
      <vt:lpstr>Models of disability </vt:lpstr>
      <vt:lpstr>World Health Organization</vt:lpstr>
      <vt:lpstr>PowerPoint Presentation</vt:lpstr>
      <vt:lpstr>Today</vt:lpstr>
      <vt:lpstr>1 Credit</vt:lpstr>
      <vt:lpstr>Design Concepts and Tools</vt:lpstr>
      <vt:lpstr>When the “other” is the designer </vt:lpstr>
      <vt:lpstr>World experience body experience </vt:lpstr>
      <vt:lpstr>Universal and inclusive design</vt:lpstr>
      <vt:lpstr>User center and participatory design and PPIs</vt:lpstr>
      <vt:lpstr>Empathy: In an out approach for designer’s blind spots</vt:lpstr>
      <vt:lpstr>Persona</vt:lpstr>
      <vt:lpstr>Empathy: Persona with empathy map</vt:lpstr>
      <vt:lpstr>Practice</vt:lpstr>
      <vt:lpstr>Empathy: In an out approach for designer’s blind spots</vt:lpstr>
      <vt:lpstr>Do and reflect while you are doing  – Be back in 15-20 min</vt:lpstr>
      <vt:lpstr>Last min discussion... To be continued</vt:lpstr>
      <vt:lpstr>...Last min discussion</vt:lpstr>
      <vt:lpstr>Tasks</vt:lpstr>
      <vt:lpstr>Make a persona.... with</vt:lpstr>
      <vt:lpstr>Empathy: Persona with empathy map</vt:lpstr>
      <vt:lpstr>Create your persona with the empathy map</vt:lpstr>
      <vt:lpstr>Focus on a person who is different and its activity</vt:lpstr>
      <vt:lpstr>Vasiliki Mylonopoulou https://vasilikimylo.com/  Department of Applied IT Division of Human-Computer Interaction https://hci-gu.github.io/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Vasiliki Mylonopoulou</dc:creator>
  <cp:lastModifiedBy>Vasiliki Mylonopoulou</cp:lastModifiedBy>
  <cp:revision>122</cp:revision>
  <cp:lastPrinted>2019-03-25T10:35:10Z</cp:lastPrinted>
  <dcterms:created xsi:type="dcterms:W3CDTF">2021-08-19T08:28:35Z</dcterms:created>
  <dcterms:modified xsi:type="dcterms:W3CDTF">2022-03-08T11:04:20Z</dcterms:modified>
</cp:coreProperties>
</file>